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2.xml" ContentType="application/vnd.openxmlformats-officedocument.presentationml.notesSlide+xml"/>
  <Override PartName="/ppt/charts/chart30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3" r:id="rId15"/>
    <p:sldId id="265" r:id="rId16"/>
    <p:sldId id="274" r:id="rId17"/>
    <p:sldId id="266" r:id="rId18"/>
    <p:sldId id="275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7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EA48"/>
    <a:srgbClr val="33CC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86" autoAdjust="0"/>
  </p:normalViewPr>
  <p:slideViewPr>
    <p:cSldViewPr>
      <p:cViewPr varScale="1">
        <p:scale>
          <a:sx n="56" d="100"/>
          <a:sy n="56" d="100"/>
        </p:scale>
        <p:origin x="135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onitoraggiofinalecomplessivo_luglio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nitoraggiofinalecomplessivo_luglio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'organiz&amp;serv'!$B$3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3.7500000000000051E-3</c:v>
                </c:pt>
                <c:pt idx="4">
                  <c:v>3.4602076124567523E-3</c:v>
                </c:pt>
                <c:pt idx="5">
                  <c:v>3.0000000000000037E-2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2.0000000000000025E-2</c:v>
                </c:pt>
                <c:pt idx="12">
                  <c:v>2.0000000000000025E-2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5C-4563-9B00-D520A5168995}"/>
            </c:ext>
          </c:extLst>
        </c:ser>
        <c:ser>
          <c:idx val="1"/>
          <c:order val="1"/>
          <c:tx>
            <c:strRef>
              <c:f>'organiz&amp;serv'!$C$3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'organiz&amp;serv'!$C$4:$C$16</c:f>
              <c:numCache>
                <c:formatCode>0%</c:formatCode>
                <c:ptCount val="13"/>
                <c:pt idx="0">
                  <c:v>0</c:v>
                </c:pt>
                <c:pt idx="1">
                  <c:v>2.0000000000000025E-2</c:v>
                </c:pt>
                <c:pt idx="2">
                  <c:v>0</c:v>
                </c:pt>
                <c:pt idx="3">
                  <c:v>3.7500000000000051E-3</c:v>
                </c:pt>
                <c:pt idx="4">
                  <c:v>6.9204152249134994E-3</c:v>
                </c:pt>
                <c:pt idx="5">
                  <c:v>3.0000000000000037E-2</c:v>
                </c:pt>
                <c:pt idx="6">
                  <c:v>0</c:v>
                </c:pt>
                <c:pt idx="7">
                  <c:v>0</c:v>
                </c:pt>
                <c:pt idx="8">
                  <c:v>1.5151515151515173E-2</c:v>
                </c:pt>
                <c:pt idx="9">
                  <c:v>2.0000000000000025E-2</c:v>
                </c:pt>
                <c:pt idx="10">
                  <c:v>1.0000000000000012E-2</c:v>
                </c:pt>
                <c:pt idx="11">
                  <c:v>4.0000000000000049E-2</c:v>
                </c:pt>
                <c:pt idx="12">
                  <c:v>1.0000000000000012E-2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5C-4563-9B00-D520A5168995}"/>
            </c:ext>
          </c:extLst>
        </c:ser>
        <c:ser>
          <c:idx val="2"/>
          <c:order val="2"/>
          <c:tx>
            <c:strRef>
              <c:f>'organiz&amp;serv'!$D$3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'organiz&amp;serv'!$D$4:$D$16</c:f>
              <c:numCache>
                <c:formatCode>0%</c:formatCode>
                <c:ptCount val="13"/>
                <c:pt idx="0">
                  <c:v>2.0000000000000025E-2</c:v>
                </c:pt>
                <c:pt idx="1">
                  <c:v>6.0000000000000067E-2</c:v>
                </c:pt>
                <c:pt idx="2">
                  <c:v>4.6052631578947477E-2</c:v>
                </c:pt>
                <c:pt idx="3">
                  <c:v>5.2500000000000074E-2</c:v>
                </c:pt>
                <c:pt idx="4">
                  <c:v>0.10034602076124575</c:v>
                </c:pt>
                <c:pt idx="5">
                  <c:v>8.0000000000000099E-2</c:v>
                </c:pt>
                <c:pt idx="6">
                  <c:v>3.7878787878787935E-2</c:v>
                </c:pt>
                <c:pt idx="7">
                  <c:v>4.0404040404040414E-2</c:v>
                </c:pt>
                <c:pt idx="8">
                  <c:v>4.5454545454545484E-2</c:v>
                </c:pt>
                <c:pt idx="9">
                  <c:v>0.12000000000000002</c:v>
                </c:pt>
                <c:pt idx="10">
                  <c:v>3.0000000000000037E-2</c:v>
                </c:pt>
                <c:pt idx="11">
                  <c:v>0.13</c:v>
                </c:pt>
                <c:pt idx="12">
                  <c:v>2.0000000000000025E-2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5C-4563-9B00-D520A5168995}"/>
            </c:ext>
          </c:extLst>
        </c:ser>
        <c:ser>
          <c:idx val="3"/>
          <c:order val="3"/>
          <c:tx>
            <c:strRef>
              <c:f>'organiz&amp;serv'!$E$3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'organiz&amp;serv'!$E$4:$E$16</c:f>
              <c:numCache>
                <c:formatCode>0%</c:formatCode>
                <c:ptCount val="13"/>
                <c:pt idx="0">
                  <c:v>0.2</c:v>
                </c:pt>
                <c:pt idx="1">
                  <c:v>0.30000000000000032</c:v>
                </c:pt>
                <c:pt idx="2">
                  <c:v>0.1710526315789474</c:v>
                </c:pt>
                <c:pt idx="3">
                  <c:v>0.28625</c:v>
                </c:pt>
                <c:pt idx="4">
                  <c:v>0.54325259515570867</c:v>
                </c:pt>
                <c:pt idx="5">
                  <c:v>0.30000000000000032</c:v>
                </c:pt>
                <c:pt idx="6">
                  <c:v>0.19696969696969724</c:v>
                </c:pt>
                <c:pt idx="7">
                  <c:v>0.14141414141414163</c:v>
                </c:pt>
                <c:pt idx="8">
                  <c:v>0.16666666666666671</c:v>
                </c:pt>
                <c:pt idx="9">
                  <c:v>0.30000000000000032</c:v>
                </c:pt>
                <c:pt idx="10">
                  <c:v>0.31000000000000033</c:v>
                </c:pt>
                <c:pt idx="11">
                  <c:v>0.24000000000000016</c:v>
                </c:pt>
                <c:pt idx="1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5C-4563-9B00-D520A5168995}"/>
            </c:ext>
          </c:extLst>
        </c:ser>
        <c:ser>
          <c:idx val="4"/>
          <c:order val="4"/>
          <c:tx>
            <c:strRef>
              <c:f>'organiz&amp;serv'!$F$3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'organiz&amp;serv'!$F$4:$F$16</c:f>
              <c:numCache>
                <c:formatCode>0%</c:formatCode>
                <c:ptCount val="13"/>
                <c:pt idx="0">
                  <c:v>0.78</c:v>
                </c:pt>
                <c:pt idx="1">
                  <c:v>0.62000000000000066</c:v>
                </c:pt>
                <c:pt idx="2">
                  <c:v>0.78289473684210564</c:v>
                </c:pt>
                <c:pt idx="3">
                  <c:v>0.65250000000000064</c:v>
                </c:pt>
                <c:pt idx="4">
                  <c:v>0.34602076124567599</c:v>
                </c:pt>
                <c:pt idx="5">
                  <c:v>0.56999999999999995</c:v>
                </c:pt>
                <c:pt idx="6">
                  <c:v>0.75757575757575835</c:v>
                </c:pt>
                <c:pt idx="7">
                  <c:v>0.81818181818181901</c:v>
                </c:pt>
                <c:pt idx="8">
                  <c:v>0.77272727272727271</c:v>
                </c:pt>
                <c:pt idx="9">
                  <c:v>0.56000000000000005</c:v>
                </c:pt>
                <c:pt idx="10">
                  <c:v>0.65000000000000091</c:v>
                </c:pt>
                <c:pt idx="11">
                  <c:v>0.58000000000000063</c:v>
                </c:pt>
                <c:pt idx="12">
                  <c:v>0.68000000000000094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5C-4563-9B00-D520A5168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703760"/>
        <c:axId val="223702192"/>
      </c:barChart>
      <c:catAx>
        <c:axId val="22370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702192"/>
        <c:crosses val="autoZero"/>
        <c:auto val="1"/>
        <c:lblAlgn val="ctr"/>
        <c:lblOffset val="100"/>
        <c:noMultiLvlLbl val="0"/>
      </c:catAx>
      <c:valAx>
        <c:axId val="223702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3703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'interes&amp;partec.'!$B$23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'interes&amp;partec.'!$A$24:$A$36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'interes&amp;partec.'!$B$24:$B$36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7.5000000000000093E-3</c:v>
                </c:pt>
                <c:pt idx="4">
                  <c:v>0</c:v>
                </c:pt>
                <c:pt idx="5">
                  <c:v>4.0000000000000022E-2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6-4F9E-AD84-F1FCD74385BE}"/>
            </c:ext>
          </c:extLst>
        </c:ser>
        <c:ser>
          <c:idx val="1"/>
          <c:order val="1"/>
          <c:tx>
            <c:strRef>
              <c:f>'interes&amp;partec.'!$C$23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'interes&amp;partec.'!$A$24:$A$36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'interes&amp;partec.'!$C$24:$C$36</c:f>
              <c:numCache>
                <c:formatCode>0%</c:formatCode>
                <c:ptCount val="13"/>
                <c:pt idx="0">
                  <c:v>0</c:v>
                </c:pt>
                <c:pt idx="1">
                  <c:v>4.0000000000000022E-2</c:v>
                </c:pt>
                <c:pt idx="2">
                  <c:v>3.9473684210526355E-2</c:v>
                </c:pt>
                <c:pt idx="3">
                  <c:v>0</c:v>
                </c:pt>
                <c:pt idx="4">
                  <c:v>1.0067114093959731E-2</c:v>
                </c:pt>
                <c:pt idx="5">
                  <c:v>7.0000000000000021E-2</c:v>
                </c:pt>
                <c:pt idx="6">
                  <c:v>1.5151515151515166E-2</c:v>
                </c:pt>
                <c:pt idx="7">
                  <c:v>0</c:v>
                </c:pt>
                <c:pt idx="8">
                  <c:v>7.5757575757575829E-3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3.0000000000000002E-2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C6-4F9E-AD84-F1FCD74385BE}"/>
            </c:ext>
          </c:extLst>
        </c:ser>
        <c:ser>
          <c:idx val="2"/>
          <c:order val="2"/>
          <c:tx>
            <c:strRef>
              <c:f>'interes&amp;partec.'!$D$23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'interes&amp;partec.'!$A$24:$A$36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'interes&amp;partec.'!$D$24:$D$36</c:f>
              <c:numCache>
                <c:formatCode>0%</c:formatCode>
                <c:ptCount val="13"/>
                <c:pt idx="0">
                  <c:v>7.0000000000000021E-2</c:v>
                </c:pt>
                <c:pt idx="1">
                  <c:v>0.19</c:v>
                </c:pt>
                <c:pt idx="2">
                  <c:v>0.25</c:v>
                </c:pt>
                <c:pt idx="3">
                  <c:v>0.11875000000000002</c:v>
                </c:pt>
                <c:pt idx="4">
                  <c:v>0.26845637583892656</c:v>
                </c:pt>
                <c:pt idx="5">
                  <c:v>0.31000000000000033</c:v>
                </c:pt>
                <c:pt idx="6">
                  <c:v>8.3333333333333343E-2</c:v>
                </c:pt>
                <c:pt idx="7">
                  <c:v>0</c:v>
                </c:pt>
                <c:pt idx="8">
                  <c:v>6.0606060606060622E-2</c:v>
                </c:pt>
                <c:pt idx="9">
                  <c:v>0.18000000000000016</c:v>
                </c:pt>
                <c:pt idx="10">
                  <c:v>7.0000000000000021E-2</c:v>
                </c:pt>
                <c:pt idx="11">
                  <c:v>0.1</c:v>
                </c:pt>
                <c:pt idx="12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C6-4F9E-AD84-F1FCD74385BE}"/>
            </c:ext>
          </c:extLst>
        </c:ser>
        <c:ser>
          <c:idx val="3"/>
          <c:order val="3"/>
          <c:tx>
            <c:strRef>
              <c:f>'interes&amp;partec.'!$E$23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'interes&amp;partec.'!$A$24:$A$36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'interes&amp;partec.'!$E$24:$E$36</c:f>
              <c:numCache>
                <c:formatCode>0%</c:formatCode>
                <c:ptCount val="13"/>
                <c:pt idx="0">
                  <c:v>0.49000000000000032</c:v>
                </c:pt>
                <c:pt idx="1">
                  <c:v>0.44</c:v>
                </c:pt>
                <c:pt idx="2">
                  <c:v>0.38815789473684265</c:v>
                </c:pt>
                <c:pt idx="3">
                  <c:v>0.47625000000000001</c:v>
                </c:pt>
                <c:pt idx="4">
                  <c:v>0.35906040268456413</c:v>
                </c:pt>
                <c:pt idx="5">
                  <c:v>0.42000000000000032</c:v>
                </c:pt>
                <c:pt idx="6">
                  <c:v>0.37121212121212138</c:v>
                </c:pt>
                <c:pt idx="7">
                  <c:v>0.10101010101010102</c:v>
                </c:pt>
                <c:pt idx="8">
                  <c:v>0.28787878787878862</c:v>
                </c:pt>
                <c:pt idx="9">
                  <c:v>0.44</c:v>
                </c:pt>
                <c:pt idx="10">
                  <c:v>0.4</c:v>
                </c:pt>
                <c:pt idx="11">
                  <c:v>0.27</c:v>
                </c:pt>
                <c:pt idx="1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C6-4F9E-AD84-F1FCD74385BE}"/>
            </c:ext>
          </c:extLst>
        </c:ser>
        <c:ser>
          <c:idx val="4"/>
          <c:order val="4"/>
          <c:tx>
            <c:strRef>
              <c:f>'interes&amp;partec.'!$F$23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'interes&amp;partec.'!$A$24:$A$36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'interes&amp;partec.'!$F$24:$F$36</c:f>
              <c:numCache>
                <c:formatCode>0%</c:formatCode>
                <c:ptCount val="13"/>
                <c:pt idx="0">
                  <c:v>0.44</c:v>
                </c:pt>
                <c:pt idx="1">
                  <c:v>0.33000000000000046</c:v>
                </c:pt>
                <c:pt idx="2">
                  <c:v>0.32236842105263236</c:v>
                </c:pt>
                <c:pt idx="3">
                  <c:v>0.39750000000000046</c:v>
                </c:pt>
                <c:pt idx="4">
                  <c:v>0.36241610738255109</c:v>
                </c:pt>
                <c:pt idx="5">
                  <c:v>0.17</c:v>
                </c:pt>
                <c:pt idx="6">
                  <c:v>0.52272727272727271</c:v>
                </c:pt>
                <c:pt idx="7">
                  <c:v>0.89898989898989978</c:v>
                </c:pt>
                <c:pt idx="8">
                  <c:v>0.64393939393939481</c:v>
                </c:pt>
                <c:pt idx="9">
                  <c:v>0.35000000000000031</c:v>
                </c:pt>
                <c:pt idx="10">
                  <c:v>0.52</c:v>
                </c:pt>
                <c:pt idx="11">
                  <c:v>0.60000000000000064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C6-4F9E-AD84-F1FCD7438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619232"/>
        <c:axId val="266620800"/>
      </c:barChart>
      <c:catAx>
        <c:axId val="26661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620800"/>
        <c:crosses val="autoZero"/>
        <c:auto val="1"/>
        <c:lblAlgn val="ctr"/>
        <c:lblOffset val="100"/>
        <c:noMultiLvlLbl val="0"/>
      </c:catAx>
      <c:valAx>
        <c:axId val="266620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619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'interes&amp;partec.'!$B$3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'interes&amp;partec.'!$A$4:$A$16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7.5000000000000093E-3</c:v>
                </c:pt>
                <c:pt idx="4">
                  <c:v>6.6666666666666714E-3</c:v>
                </c:pt>
                <c:pt idx="5">
                  <c:v>1.0000000000000005E-2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C0-437A-B8A6-D462FEAA51AD}"/>
            </c:ext>
          </c:extLst>
        </c:ser>
        <c:ser>
          <c:idx val="1"/>
          <c:order val="1"/>
          <c:tx>
            <c:strRef>
              <c:f>'interes&amp;partec.'!$C$3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'interes&amp;partec.'!$A$4:$A$16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'interes&amp;partec.'!$C$4:$C$16</c:f>
              <c:numCache>
                <c:formatCode>0%</c:formatCode>
                <c:ptCount val="13"/>
                <c:pt idx="0">
                  <c:v>0</c:v>
                </c:pt>
                <c:pt idx="1">
                  <c:v>1.0000000000000005E-2</c:v>
                </c:pt>
                <c:pt idx="2">
                  <c:v>1.973684210526316E-2</c:v>
                </c:pt>
                <c:pt idx="3">
                  <c:v>0</c:v>
                </c:pt>
                <c:pt idx="4">
                  <c:v>1.3333333333333341E-2</c:v>
                </c:pt>
                <c:pt idx="5">
                  <c:v>8.0000000000000043E-2</c:v>
                </c:pt>
                <c:pt idx="6">
                  <c:v>2.2727272727272783E-2</c:v>
                </c:pt>
                <c:pt idx="7">
                  <c:v>0</c:v>
                </c:pt>
                <c:pt idx="8">
                  <c:v>7.5757575757575829E-3</c:v>
                </c:pt>
                <c:pt idx="9">
                  <c:v>1.0000000000000005E-2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C0-437A-B8A6-D462FEAA51AD}"/>
            </c:ext>
          </c:extLst>
        </c:ser>
        <c:ser>
          <c:idx val="2"/>
          <c:order val="2"/>
          <c:tx>
            <c:strRef>
              <c:f>'interes&amp;partec.'!$D$3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'interes&amp;partec.'!$A$4:$A$16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'interes&amp;partec.'!$D$4:$D$16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0.16</c:v>
                </c:pt>
                <c:pt idx="2">
                  <c:v>0.14473684210526347</c:v>
                </c:pt>
                <c:pt idx="3">
                  <c:v>6.7500000000000004E-2</c:v>
                </c:pt>
                <c:pt idx="4">
                  <c:v>0.33666666666666734</c:v>
                </c:pt>
                <c:pt idx="5">
                  <c:v>0.21000000000000016</c:v>
                </c:pt>
                <c:pt idx="6">
                  <c:v>0.10606060606060619</c:v>
                </c:pt>
                <c:pt idx="7">
                  <c:v>0</c:v>
                </c:pt>
                <c:pt idx="8">
                  <c:v>7.5757575757575774E-2</c:v>
                </c:pt>
                <c:pt idx="9">
                  <c:v>0.17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9.0000000000000024E-2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C0-437A-B8A6-D462FEAA51AD}"/>
            </c:ext>
          </c:extLst>
        </c:ser>
        <c:ser>
          <c:idx val="3"/>
          <c:order val="3"/>
          <c:tx>
            <c:strRef>
              <c:f>'interes&amp;partec.'!$E$3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'interes&amp;partec.'!$A$4:$A$16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'interes&amp;partec.'!$E$4:$E$16</c:f>
              <c:numCache>
                <c:formatCode>0%</c:formatCode>
                <c:ptCount val="13"/>
                <c:pt idx="0">
                  <c:v>0.4</c:v>
                </c:pt>
                <c:pt idx="1">
                  <c:v>0.47000000000000008</c:v>
                </c:pt>
                <c:pt idx="2">
                  <c:v>0.46052631578947439</c:v>
                </c:pt>
                <c:pt idx="3">
                  <c:v>0.47125</c:v>
                </c:pt>
                <c:pt idx="4">
                  <c:v>0.35000000000000031</c:v>
                </c:pt>
                <c:pt idx="5">
                  <c:v>0.51</c:v>
                </c:pt>
                <c:pt idx="6">
                  <c:v>0.37121212121212138</c:v>
                </c:pt>
                <c:pt idx="7">
                  <c:v>0.10101010101010102</c:v>
                </c:pt>
                <c:pt idx="8">
                  <c:v>0.21212121212121221</c:v>
                </c:pt>
                <c:pt idx="9">
                  <c:v>0.44</c:v>
                </c:pt>
                <c:pt idx="10">
                  <c:v>0.37000000000000033</c:v>
                </c:pt>
                <c:pt idx="11">
                  <c:v>0.3200000000000004</c:v>
                </c:pt>
                <c:pt idx="12">
                  <c:v>0.24000000000000016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C0-437A-B8A6-D462FEAA51AD}"/>
            </c:ext>
          </c:extLst>
        </c:ser>
        <c:ser>
          <c:idx val="4"/>
          <c:order val="4"/>
          <c:tx>
            <c:strRef>
              <c:f>'interes&amp;partec.'!$F$3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'interes&amp;partec.'!$A$4:$A$16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'interes&amp;partec.'!$F$4:$F$16</c:f>
              <c:numCache>
                <c:formatCode>0%</c:formatCode>
                <c:ptCount val="13"/>
                <c:pt idx="0">
                  <c:v>0.51</c:v>
                </c:pt>
                <c:pt idx="1">
                  <c:v>0.36000000000000032</c:v>
                </c:pt>
                <c:pt idx="2">
                  <c:v>0.37500000000000033</c:v>
                </c:pt>
                <c:pt idx="3">
                  <c:v>0.45125000000000004</c:v>
                </c:pt>
                <c:pt idx="4">
                  <c:v>0.29333333333333333</c:v>
                </c:pt>
                <c:pt idx="5">
                  <c:v>0.19</c:v>
                </c:pt>
                <c:pt idx="6">
                  <c:v>0.5</c:v>
                </c:pt>
                <c:pt idx="7">
                  <c:v>0.89898989898989978</c:v>
                </c:pt>
                <c:pt idx="8">
                  <c:v>0.70454545454545536</c:v>
                </c:pt>
                <c:pt idx="9">
                  <c:v>0.37000000000000033</c:v>
                </c:pt>
                <c:pt idx="10">
                  <c:v>0.59</c:v>
                </c:pt>
                <c:pt idx="11">
                  <c:v>0.54</c:v>
                </c:pt>
                <c:pt idx="12">
                  <c:v>0.65000000000000091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C0-437A-B8A6-D462FEAA5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614920"/>
        <c:axId val="266864384"/>
      </c:barChart>
      <c:catAx>
        <c:axId val="266614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864384"/>
        <c:crosses val="autoZero"/>
        <c:auto val="1"/>
        <c:lblAlgn val="ctr"/>
        <c:lblOffset val="100"/>
        <c:noMultiLvlLbl val="0"/>
      </c:catAx>
      <c:valAx>
        <c:axId val="266864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614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'conduttori laboratori'!$B$3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'conduttori laboratori'!$A$4:$A$16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1.0000000000000005E-2</c:v>
                </c:pt>
                <c:pt idx="6">
                  <c:v>7.575757575757582E-3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96-458F-AC17-829AC78D4A67}"/>
            </c:ext>
          </c:extLst>
        </c:ser>
        <c:ser>
          <c:idx val="1"/>
          <c:order val="1"/>
          <c:tx>
            <c:strRef>
              <c:f>'conduttori laboratori'!$C$3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'conduttori laboratori'!$A$4:$A$16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laboratori'!$C$4:$C$16</c:f>
              <c:numCache>
                <c:formatCode>0%</c:formatCode>
                <c:ptCount val="13"/>
                <c:pt idx="0">
                  <c:v>0</c:v>
                </c:pt>
                <c:pt idx="1">
                  <c:v>1.0000000000000005E-2</c:v>
                </c:pt>
                <c:pt idx="2">
                  <c:v>1.3157894736842111E-2</c:v>
                </c:pt>
                <c:pt idx="3">
                  <c:v>1.4999999999999998E-2</c:v>
                </c:pt>
                <c:pt idx="4">
                  <c:v>3.3670033670033699E-3</c:v>
                </c:pt>
                <c:pt idx="5">
                  <c:v>7.0000000000000021E-2</c:v>
                </c:pt>
                <c:pt idx="6">
                  <c:v>7.575757575757582E-3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96-458F-AC17-829AC78D4A67}"/>
            </c:ext>
          </c:extLst>
        </c:ser>
        <c:ser>
          <c:idx val="2"/>
          <c:order val="2"/>
          <c:tx>
            <c:strRef>
              <c:f>'conduttori laboratori'!$D$3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'conduttori laboratori'!$A$4:$A$16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laboratori'!$D$4:$D$16</c:f>
              <c:numCache>
                <c:formatCode>0%</c:formatCode>
                <c:ptCount val="13"/>
                <c:pt idx="0">
                  <c:v>0.1</c:v>
                </c:pt>
                <c:pt idx="1">
                  <c:v>0.15000000000000013</c:v>
                </c:pt>
                <c:pt idx="2">
                  <c:v>0.17763157894736842</c:v>
                </c:pt>
                <c:pt idx="3">
                  <c:v>8.5000000000000006E-2</c:v>
                </c:pt>
                <c:pt idx="4">
                  <c:v>0.25252525252525254</c:v>
                </c:pt>
                <c:pt idx="5">
                  <c:v>0.31000000000000028</c:v>
                </c:pt>
                <c:pt idx="6">
                  <c:v>0.11363636363636358</c:v>
                </c:pt>
                <c:pt idx="7">
                  <c:v>0</c:v>
                </c:pt>
                <c:pt idx="8">
                  <c:v>6.0606060606060622E-2</c:v>
                </c:pt>
                <c:pt idx="9">
                  <c:v>0.15000000000000013</c:v>
                </c:pt>
                <c:pt idx="10">
                  <c:v>3.0000000000000002E-2</c:v>
                </c:pt>
                <c:pt idx="11">
                  <c:v>0.12000000000000002</c:v>
                </c:pt>
                <c:pt idx="12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96-458F-AC17-829AC78D4A67}"/>
            </c:ext>
          </c:extLst>
        </c:ser>
        <c:ser>
          <c:idx val="3"/>
          <c:order val="3"/>
          <c:tx>
            <c:strRef>
              <c:f>'conduttori laboratori'!$E$3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'conduttori laboratori'!$A$4:$A$16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laboratori'!$E$4:$E$16</c:f>
              <c:numCache>
                <c:formatCode>0%</c:formatCode>
                <c:ptCount val="13"/>
                <c:pt idx="0">
                  <c:v>0.49000000000000027</c:v>
                </c:pt>
                <c:pt idx="1">
                  <c:v>0.53</c:v>
                </c:pt>
                <c:pt idx="2">
                  <c:v>0.48026315789473684</c:v>
                </c:pt>
                <c:pt idx="3">
                  <c:v>0.47625000000000001</c:v>
                </c:pt>
                <c:pt idx="4">
                  <c:v>0.35690235690235717</c:v>
                </c:pt>
                <c:pt idx="5">
                  <c:v>0.41000000000000025</c:v>
                </c:pt>
                <c:pt idx="6">
                  <c:v>0.43939393939393967</c:v>
                </c:pt>
                <c:pt idx="7">
                  <c:v>0.10101010101010102</c:v>
                </c:pt>
                <c:pt idx="8">
                  <c:v>0.23484848484848514</c:v>
                </c:pt>
                <c:pt idx="9">
                  <c:v>0.45</c:v>
                </c:pt>
                <c:pt idx="10">
                  <c:v>0.34</c:v>
                </c:pt>
                <c:pt idx="11">
                  <c:v>0.35000000000000026</c:v>
                </c:pt>
                <c:pt idx="12">
                  <c:v>0.24000000000000013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96-458F-AC17-829AC78D4A67}"/>
            </c:ext>
          </c:extLst>
        </c:ser>
        <c:ser>
          <c:idx val="4"/>
          <c:order val="4"/>
          <c:tx>
            <c:strRef>
              <c:f>'conduttori laboratori'!$F$3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'conduttori laboratori'!$A$4:$A$16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laboratori'!$F$4:$F$16</c:f>
              <c:numCache>
                <c:formatCode>0%</c:formatCode>
                <c:ptCount val="13"/>
                <c:pt idx="0">
                  <c:v>0.41000000000000025</c:v>
                </c:pt>
                <c:pt idx="1">
                  <c:v>0.31000000000000028</c:v>
                </c:pt>
                <c:pt idx="2">
                  <c:v>0.32894736842105282</c:v>
                </c:pt>
                <c:pt idx="3">
                  <c:v>0.42125000000000001</c:v>
                </c:pt>
                <c:pt idx="4">
                  <c:v>0.3872053872053875</c:v>
                </c:pt>
                <c:pt idx="5">
                  <c:v>0.21000000000000013</c:v>
                </c:pt>
                <c:pt idx="6">
                  <c:v>0.43181818181818227</c:v>
                </c:pt>
                <c:pt idx="7">
                  <c:v>0.89898989898989956</c:v>
                </c:pt>
                <c:pt idx="8">
                  <c:v>0.70454545454545525</c:v>
                </c:pt>
                <c:pt idx="9">
                  <c:v>0.39000000000000035</c:v>
                </c:pt>
                <c:pt idx="10">
                  <c:v>0.63000000000000056</c:v>
                </c:pt>
                <c:pt idx="11">
                  <c:v>0.51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96-458F-AC17-829AC78D4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865560"/>
        <c:axId val="266867128"/>
      </c:barChart>
      <c:catAx>
        <c:axId val="266865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867128"/>
        <c:crosses val="autoZero"/>
        <c:auto val="1"/>
        <c:lblAlgn val="ctr"/>
        <c:lblOffset val="100"/>
        <c:noMultiLvlLbl val="0"/>
      </c:catAx>
      <c:valAx>
        <c:axId val="266867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865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'conduttori laboratori'!$B$23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'conduttori laboratori'!$A$24:$A$36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laboratori'!$B$24:$B$36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D0-4081-9BE3-F8EB5B4128EA}"/>
            </c:ext>
          </c:extLst>
        </c:ser>
        <c:ser>
          <c:idx val="1"/>
          <c:order val="1"/>
          <c:tx>
            <c:strRef>
              <c:f>'conduttori laboratori'!$C$23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'conduttori laboratori'!$A$24:$A$36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laboratori'!$C$24:$C$36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6.5789473684210531E-3</c:v>
                </c:pt>
                <c:pt idx="3">
                  <c:v>0</c:v>
                </c:pt>
                <c:pt idx="4">
                  <c:v>0</c:v>
                </c:pt>
                <c:pt idx="5">
                  <c:v>3.0000000000000002E-2</c:v>
                </c:pt>
                <c:pt idx="6">
                  <c:v>7.575757575757582E-3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D0-4081-9BE3-F8EB5B4128EA}"/>
            </c:ext>
          </c:extLst>
        </c:ser>
        <c:ser>
          <c:idx val="2"/>
          <c:order val="2"/>
          <c:tx>
            <c:strRef>
              <c:f>'conduttori laboratori'!$D$23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'conduttori laboratori'!$A$24:$A$36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laboratori'!$D$24:$D$36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6.0000000000000032E-2</c:v>
                </c:pt>
                <c:pt idx="2">
                  <c:v>2.6315789473684216E-2</c:v>
                </c:pt>
                <c:pt idx="3">
                  <c:v>1.4999999999999998E-2</c:v>
                </c:pt>
                <c:pt idx="4">
                  <c:v>0.23333333333333348</c:v>
                </c:pt>
                <c:pt idx="5">
                  <c:v>0.17</c:v>
                </c:pt>
                <c:pt idx="6">
                  <c:v>4.5454545454545463E-2</c:v>
                </c:pt>
                <c:pt idx="7">
                  <c:v>0</c:v>
                </c:pt>
                <c:pt idx="8">
                  <c:v>3.7878787878787915E-2</c:v>
                </c:pt>
                <c:pt idx="9">
                  <c:v>8.0000000000000043E-2</c:v>
                </c:pt>
                <c:pt idx="10">
                  <c:v>0</c:v>
                </c:pt>
                <c:pt idx="11">
                  <c:v>2.0000000000000011E-2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D0-4081-9BE3-F8EB5B4128EA}"/>
            </c:ext>
          </c:extLst>
        </c:ser>
        <c:ser>
          <c:idx val="3"/>
          <c:order val="3"/>
          <c:tx>
            <c:strRef>
              <c:f>'conduttori laboratori'!$E$23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'conduttori laboratori'!$A$24:$A$36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laboratori'!$E$24:$E$36</c:f>
              <c:numCache>
                <c:formatCode>0%</c:formatCode>
                <c:ptCount val="13"/>
                <c:pt idx="0">
                  <c:v>0.37000000000000027</c:v>
                </c:pt>
                <c:pt idx="1">
                  <c:v>0.4</c:v>
                </c:pt>
                <c:pt idx="2">
                  <c:v>0.32894736842105282</c:v>
                </c:pt>
                <c:pt idx="3">
                  <c:v>0.39125000000000032</c:v>
                </c:pt>
                <c:pt idx="4">
                  <c:v>0.41000000000000025</c:v>
                </c:pt>
                <c:pt idx="5">
                  <c:v>0.47000000000000008</c:v>
                </c:pt>
                <c:pt idx="6">
                  <c:v>0.30303030303030332</c:v>
                </c:pt>
                <c:pt idx="7">
                  <c:v>0.10101010101010102</c:v>
                </c:pt>
                <c:pt idx="8">
                  <c:v>0.14393939393939426</c:v>
                </c:pt>
                <c:pt idx="9">
                  <c:v>0.41000000000000025</c:v>
                </c:pt>
                <c:pt idx="10">
                  <c:v>0.2</c:v>
                </c:pt>
                <c:pt idx="11">
                  <c:v>0.25</c:v>
                </c:pt>
                <c:pt idx="1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D0-4081-9BE3-F8EB5B4128EA}"/>
            </c:ext>
          </c:extLst>
        </c:ser>
        <c:ser>
          <c:idx val="4"/>
          <c:order val="4"/>
          <c:tx>
            <c:strRef>
              <c:f>'conduttori laboratori'!$F$23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'conduttori laboratori'!$A$24:$A$36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laboratori'!$F$24:$F$36</c:f>
              <c:numCache>
                <c:formatCode>0%</c:formatCode>
                <c:ptCount val="13"/>
                <c:pt idx="0">
                  <c:v>0.61000000000000054</c:v>
                </c:pt>
                <c:pt idx="1">
                  <c:v>0.54</c:v>
                </c:pt>
                <c:pt idx="2">
                  <c:v>0.63815789473684215</c:v>
                </c:pt>
                <c:pt idx="3">
                  <c:v>0.59375</c:v>
                </c:pt>
                <c:pt idx="4">
                  <c:v>0.35666666666666702</c:v>
                </c:pt>
                <c:pt idx="5">
                  <c:v>0.3300000000000004</c:v>
                </c:pt>
                <c:pt idx="6">
                  <c:v>0.6439393939393947</c:v>
                </c:pt>
                <c:pt idx="7">
                  <c:v>0.89898989898989956</c:v>
                </c:pt>
                <c:pt idx="8">
                  <c:v>0.8181818181818189</c:v>
                </c:pt>
                <c:pt idx="9">
                  <c:v>0.51</c:v>
                </c:pt>
                <c:pt idx="10">
                  <c:v>0.8</c:v>
                </c:pt>
                <c:pt idx="11">
                  <c:v>0.71000000000000052</c:v>
                </c:pt>
                <c:pt idx="12">
                  <c:v>0.86000000000000054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D0-4081-9BE3-F8EB5B412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866736"/>
        <c:axId val="266863600"/>
      </c:barChart>
      <c:catAx>
        <c:axId val="26686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863600"/>
        <c:crosses val="autoZero"/>
        <c:auto val="1"/>
        <c:lblAlgn val="ctr"/>
        <c:lblOffset val="100"/>
        <c:noMultiLvlLbl val="0"/>
      </c:catAx>
      <c:valAx>
        <c:axId val="266863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866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'conduttori laboratori'!$B$43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'conduttori laboratori'!$A$44:$A$56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laboratori'!$B$44:$B$56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52-4CE7-9B37-8243E48AEC1E}"/>
            </c:ext>
          </c:extLst>
        </c:ser>
        <c:ser>
          <c:idx val="1"/>
          <c:order val="1"/>
          <c:tx>
            <c:strRef>
              <c:f>'conduttori laboratori'!$C$43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'conduttori laboratori'!$A$44:$A$56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laboratori'!$C$44:$C$56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6.5789473684210531E-3</c:v>
                </c:pt>
                <c:pt idx="3">
                  <c:v>0</c:v>
                </c:pt>
                <c:pt idx="4">
                  <c:v>0</c:v>
                </c:pt>
                <c:pt idx="5">
                  <c:v>1.0000000000000005E-2</c:v>
                </c:pt>
                <c:pt idx="6">
                  <c:v>7.575757575757582E-3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52-4CE7-9B37-8243E48AEC1E}"/>
            </c:ext>
          </c:extLst>
        </c:ser>
        <c:ser>
          <c:idx val="2"/>
          <c:order val="2"/>
          <c:tx>
            <c:strRef>
              <c:f>'conduttori laboratori'!$D$43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'conduttori laboratori'!$A$44:$A$56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laboratori'!$D$44:$D$56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9.0000000000000024E-2</c:v>
                </c:pt>
                <c:pt idx="2">
                  <c:v>3.9473684210526348E-2</c:v>
                </c:pt>
                <c:pt idx="3">
                  <c:v>3.0000000000000002E-2</c:v>
                </c:pt>
                <c:pt idx="4">
                  <c:v>0.16666666666666666</c:v>
                </c:pt>
                <c:pt idx="5">
                  <c:v>0.18000000000000013</c:v>
                </c:pt>
                <c:pt idx="6">
                  <c:v>4.5454545454545463E-2</c:v>
                </c:pt>
                <c:pt idx="7">
                  <c:v>0</c:v>
                </c:pt>
                <c:pt idx="8">
                  <c:v>4.5454545454545463E-2</c:v>
                </c:pt>
                <c:pt idx="9">
                  <c:v>7.0000000000000021E-2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52-4CE7-9B37-8243E48AEC1E}"/>
            </c:ext>
          </c:extLst>
        </c:ser>
        <c:ser>
          <c:idx val="3"/>
          <c:order val="3"/>
          <c:tx>
            <c:strRef>
              <c:f>'conduttori laboratori'!$E$43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'conduttori laboratori'!$A$44:$A$56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laboratori'!$E$44:$E$56</c:f>
              <c:numCache>
                <c:formatCode>0%</c:formatCode>
                <c:ptCount val="13"/>
                <c:pt idx="0">
                  <c:v>0.35000000000000026</c:v>
                </c:pt>
                <c:pt idx="1">
                  <c:v>0.35000000000000026</c:v>
                </c:pt>
                <c:pt idx="2">
                  <c:v>0.33552631578947451</c:v>
                </c:pt>
                <c:pt idx="3">
                  <c:v>0.41500000000000031</c:v>
                </c:pt>
                <c:pt idx="4">
                  <c:v>0.41666666666666702</c:v>
                </c:pt>
                <c:pt idx="5">
                  <c:v>0.45</c:v>
                </c:pt>
                <c:pt idx="6">
                  <c:v>0.33333333333333331</c:v>
                </c:pt>
                <c:pt idx="7">
                  <c:v>0.10101010101010102</c:v>
                </c:pt>
                <c:pt idx="8">
                  <c:v>0.11363636363636358</c:v>
                </c:pt>
                <c:pt idx="9">
                  <c:v>0.39000000000000035</c:v>
                </c:pt>
                <c:pt idx="10">
                  <c:v>0.31000000000000028</c:v>
                </c:pt>
                <c:pt idx="11">
                  <c:v>0.24000000000000013</c:v>
                </c:pt>
                <c:pt idx="12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52-4CE7-9B37-8243E48AEC1E}"/>
            </c:ext>
          </c:extLst>
        </c:ser>
        <c:ser>
          <c:idx val="4"/>
          <c:order val="4"/>
          <c:tx>
            <c:strRef>
              <c:f>'conduttori laboratori'!$F$43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'conduttori laboratori'!$A$44:$A$56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'conduttori laboratori'!$F$44:$F$56</c:f>
              <c:numCache>
                <c:formatCode>0%</c:formatCode>
                <c:ptCount val="13"/>
                <c:pt idx="0">
                  <c:v>0.63000000000000056</c:v>
                </c:pt>
                <c:pt idx="1">
                  <c:v>0.56000000000000005</c:v>
                </c:pt>
                <c:pt idx="2">
                  <c:v>0.61842105263158054</c:v>
                </c:pt>
                <c:pt idx="3">
                  <c:v>0.55000000000000004</c:v>
                </c:pt>
                <c:pt idx="4">
                  <c:v>0.41666666666666702</c:v>
                </c:pt>
                <c:pt idx="5">
                  <c:v>0.36000000000000026</c:v>
                </c:pt>
                <c:pt idx="6">
                  <c:v>0.61363636363636354</c:v>
                </c:pt>
                <c:pt idx="7">
                  <c:v>0.89898989898989956</c:v>
                </c:pt>
                <c:pt idx="8">
                  <c:v>0.84090909090909172</c:v>
                </c:pt>
                <c:pt idx="9">
                  <c:v>0.53</c:v>
                </c:pt>
                <c:pt idx="10">
                  <c:v>0.6900000000000005</c:v>
                </c:pt>
                <c:pt idx="11">
                  <c:v>0.74000000000000055</c:v>
                </c:pt>
                <c:pt idx="12">
                  <c:v>0.86000000000000054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52-4CE7-9B37-8243E48AE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869088"/>
        <c:axId val="266863208"/>
      </c:barChart>
      <c:catAx>
        <c:axId val="26686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863208"/>
        <c:crosses val="autoZero"/>
        <c:auto val="1"/>
        <c:lblAlgn val="ctr"/>
        <c:lblOffset val="100"/>
        <c:noMultiLvlLbl val="0"/>
      </c:catAx>
      <c:valAx>
        <c:axId val="266863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869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'interesse specifico per i temi '!$B$3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'interesse specifico per i temi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'!$B$4:$B$16</c:f>
              <c:numCache>
                <c:formatCode>0%</c:formatCode>
                <c:ptCount val="13"/>
                <c:pt idx="0">
                  <c:v>1.0000000000000005E-2</c:v>
                </c:pt>
                <c:pt idx="1">
                  <c:v>1.0000000000000005E-2</c:v>
                </c:pt>
                <c:pt idx="2">
                  <c:v>1.6447368421052631E-2</c:v>
                </c:pt>
                <c:pt idx="3">
                  <c:v>0</c:v>
                </c:pt>
                <c:pt idx="4">
                  <c:v>6.2567171154127743E-2</c:v>
                </c:pt>
                <c:pt idx="5">
                  <c:v>2.5000000000000001E-2</c:v>
                </c:pt>
                <c:pt idx="6">
                  <c:v>2.2727272727272776E-2</c:v>
                </c:pt>
                <c:pt idx="7">
                  <c:v>0</c:v>
                </c:pt>
                <c:pt idx="8">
                  <c:v>7.7651515151515152E-2</c:v>
                </c:pt>
                <c:pt idx="9">
                  <c:v>1.0000000000000005E-2</c:v>
                </c:pt>
                <c:pt idx="10">
                  <c:v>2.5000000000000001E-2</c:v>
                </c:pt>
                <c:pt idx="11">
                  <c:v>0.05</c:v>
                </c:pt>
                <c:pt idx="1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7C-4365-9921-7500109D60BE}"/>
            </c:ext>
          </c:extLst>
        </c:ser>
        <c:ser>
          <c:idx val="1"/>
          <c:order val="1"/>
          <c:tx>
            <c:strRef>
              <c:f>'interesse specifico per i temi '!$C$3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'interesse specifico per i temi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'!$C$4:$C$16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6.25E-2</c:v>
                </c:pt>
                <c:pt idx="3">
                  <c:v>5.8750000000000004E-2</c:v>
                </c:pt>
                <c:pt idx="4">
                  <c:v>9.2634398612659694E-2</c:v>
                </c:pt>
                <c:pt idx="5">
                  <c:v>8.5000000000000048E-2</c:v>
                </c:pt>
                <c:pt idx="6">
                  <c:v>0.10984848484848486</c:v>
                </c:pt>
                <c:pt idx="7">
                  <c:v>0</c:v>
                </c:pt>
                <c:pt idx="8">
                  <c:v>0.10606060606060617</c:v>
                </c:pt>
                <c:pt idx="9">
                  <c:v>4.0000000000000022E-2</c:v>
                </c:pt>
                <c:pt idx="10">
                  <c:v>0.14000000000000001</c:v>
                </c:pt>
                <c:pt idx="11">
                  <c:v>8.8000000000000064E-2</c:v>
                </c:pt>
                <c:pt idx="12">
                  <c:v>3.2500000000000001E-2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7C-4365-9921-7500109D60BE}"/>
            </c:ext>
          </c:extLst>
        </c:ser>
        <c:ser>
          <c:idx val="2"/>
          <c:order val="2"/>
          <c:tx>
            <c:strRef>
              <c:f>'interesse specifico per i temi '!$D$3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'interesse specifico per i temi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'!$D$4:$D$16</c:f>
              <c:numCache>
                <c:formatCode>0%</c:formatCode>
                <c:ptCount val="13"/>
                <c:pt idx="0">
                  <c:v>0.3300000000000004</c:v>
                </c:pt>
                <c:pt idx="1">
                  <c:v>0.43000000000000027</c:v>
                </c:pt>
                <c:pt idx="2">
                  <c:v>0.24342105263157893</c:v>
                </c:pt>
                <c:pt idx="3">
                  <c:v>0.37512500000000032</c:v>
                </c:pt>
                <c:pt idx="4">
                  <c:v>0.28518600159904561</c:v>
                </c:pt>
                <c:pt idx="5">
                  <c:v>0.37000000000000027</c:v>
                </c:pt>
                <c:pt idx="6">
                  <c:v>0.33901515151515177</c:v>
                </c:pt>
                <c:pt idx="7">
                  <c:v>3.0303030303030311E-2</c:v>
                </c:pt>
                <c:pt idx="8">
                  <c:v>0.24810606060606075</c:v>
                </c:pt>
                <c:pt idx="9">
                  <c:v>0.42000000000000026</c:v>
                </c:pt>
                <c:pt idx="10">
                  <c:v>0.25750000000000001</c:v>
                </c:pt>
                <c:pt idx="11">
                  <c:v>0.20200000000000001</c:v>
                </c:pt>
                <c:pt idx="12">
                  <c:v>0.23500000000000004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7C-4365-9921-7500109D60BE}"/>
            </c:ext>
          </c:extLst>
        </c:ser>
        <c:ser>
          <c:idx val="3"/>
          <c:order val="3"/>
          <c:tx>
            <c:strRef>
              <c:f>'interesse specifico per i temi '!$E$3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'interesse specifico per i temi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'!$E$4:$E$16</c:f>
              <c:numCache>
                <c:formatCode>0%</c:formatCode>
                <c:ptCount val="13"/>
                <c:pt idx="0">
                  <c:v>0.44</c:v>
                </c:pt>
                <c:pt idx="1">
                  <c:v>0.31000000000000028</c:v>
                </c:pt>
                <c:pt idx="2">
                  <c:v>0.37500000000000028</c:v>
                </c:pt>
                <c:pt idx="3">
                  <c:v>0.39358333333333362</c:v>
                </c:pt>
                <c:pt idx="4">
                  <c:v>0.30279269844487261</c:v>
                </c:pt>
                <c:pt idx="5">
                  <c:v>0.35500000000000026</c:v>
                </c:pt>
                <c:pt idx="6">
                  <c:v>0.33712121212121232</c:v>
                </c:pt>
                <c:pt idx="7">
                  <c:v>0.28956228956228997</c:v>
                </c:pt>
                <c:pt idx="8">
                  <c:v>0.34280303030303028</c:v>
                </c:pt>
                <c:pt idx="9">
                  <c:v>0.34</c:v>
                </c:pt>
                <c:pt idx="10">
                  <c:v>0.41000000000000031</c:v>
                </c:pt>
                <c:pt idx="11">
                  <c:v>0.37400000000000028</c:v>
                </c:pt>
                <c:pt idx="12">
                  <c:v>0.36500000000000032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7C-4365-9921-7500109D60BE}"/>
            </c:ext>
          </c:extLst>
        </c:ser>
        <c:ser>
          <c:idx val="4"/>
          <c:order val="4"/>
          <c:tx>
            <c:strRef>
              <c:f>'interesse specifico per i temi '!$F$3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'interesse specifico per i temi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'!$F$4:$F$16</c:f>
              <c:numCache>
                <c:formatCode>0%</c:formatCode>
                <c:ptCount val="13"/>
                <c:pt idx="0">
                  <c:v>0.12000000000000002</c:v>
                </c:pt>
                <c:pt idx="1">
                  <c:v>0.12000000000000002</c:v>
                </c:pt>
                <c:pt idx="2">
                  <c:v>0.30263157894736842</c:v>
                </c:pt>
                <c:pt idx="3">
                  <c:v>0.17025000000000001</c:v>
                </c:pt>
                <c:pt idx="4">
                  <c:v>0.25681973018929571</c:v>
                </c:pt>
                <c:pt idx="5">
                  <c:v>0.16</c:v>
                </c:pt>
                <c:pt idx="6">
                  <c:v>0.19128787878787878</c:v>
                </c:pt>
                <c:pt idx="7">
                  <c:v>0.6801346801346807</c:v>
                </c:pt>
                <c:pt idx="8">
                  <c:v>0.22537878787878787</c:v>
                </c:pt>
                <c:pt idx="9">
                  <c:v>0.19</c:v>
                </c:pt>
                <c:pt idx="10">
                  <c:v>0.16750000000000001</c:v>
                </c:pt>
                <c:pt idx="11">
                  <c:v>0.28400000000000025</c:v>
                </c:pt>
                <c:pt idx="12">
                  <c:v>0.3300000000000004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7C-4365-9921-7500109D6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862424"/>
        <c:axId val="266867520"/>
      </c:barChart>
      <c:catAx>
        <c:axId val="266862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867520"/>
        <c:crosses val="autoZero"/>
        <c:auto val="1"/>
        <c:lblAlgn val="ctr"/>
        <c:lblOffset val="100"/>
        <c:noMultiLvlLbl val="0"/>
      </c:catAx>
      <c:valAx>
        <c:axId val="266867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862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'interesse specifico per i temi '!$B$23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'interesse specifico per i temi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'!$B$24:$B$36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9.8684210526315801E-3</c:v>
                </c:pt>
                <c:pt idx="3">
                  <c:v>6.8749999999999992E-3</c:v>
                </c:pt>
                <c:pt idx="4">
                  <c:v>8.4093184093184097E-3</c:v>
                </c:pt>
                <c:pt idx="5">
                  <c:v>4.0000000000000022E-2</c:v>
                </c:pt>
                <c:pt idx="6">
                  <c:v>1.5151515151515164E-2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2.5000000000000022E-3</c:v>
                </c:pt>
                <c:pt idx="11">
                  <c:v>4.4000000000000032E-2</c:v>
                </c:pt>
                <c:pt idx="12">
                  <c:v>2.5000000000000022E-3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27-49C5-9911-F639C0AD8BC7}"/>
            </c:ext>
          </c:extLst>
        </c:ser>
        <c:ser>
          <c:idx val="1"/>
          <c:order val="1"/>
          <c:tx>
            <c:strRef>
              <c:f>'interesse specifico per i temi '!$C$23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'interesse specifico per i temi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'!$C$24:$C$36</c:f>
              <c:numCache>
                <c:formatCode>0%</c:formatCode>
                <c:ptCount val="13"/>
                <c:pt idx="0">
                  <c:v>1.0000000000000005E-2</c:v>
                </c:pt>
                <c:pt idx="1">
                  <c:v>7.0000000000000021E-2</c:v>
                </c:pt>
                <c:pt idx="2">
                  <c:v>4.6052631578947428E-2</c:v>
                </c:pt>
                <c:pt idx="3">
                  <c:v>1.306250000000001E-2</c:v>
                </c:pt>
                <c:pt idx="4">
                  <c:v>1.9352193102193101E-2</c:v>
                </c:pt>
                <c:pt idx="5">
                  <c:v>6.0000000000000032E-2</c:v>
                </c:pt>
                <c:pt idx="6">
                  <c:v>2.0833333333333367E-2</c:v>
                </c:pt>
                <c:pt idx="7">
                  <c:v>0</c:v>
                </c:pt>
                <c:pt idx="8">
                  <c:v>1.5151515151515164E-2</c:v>
                </c:pt>
                <c:pt idx="9">
                  <c:v>3.0000000000000002E-2</c:v>
                </c:pt>
                <c:pt idx="10">
                  <c:v>1.0000000000000005E-2</c:v>
                </c:pt>
                <c:pt idx="11">
                  <c:v>3.2000000000000035E-2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27-49C5-9911-F639C0AD8BC7}"/>
            </c:ext>
          </c:extLst>
        </c:ser>
        <c:ser>
          <c:idx val="2"/>
          <c:order val="2"/>
          <c:tx>
            <c:strRef>
              <c:f>'interesse specifico per i temi '!$D$23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'interesse specifico per i temi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0.21000000000000013</c:v>
                </c:pt>
                <c:pt idx="2">
                  <c:v>0.24671052631578938</c:v>
                </c:pt>
                <c:pt idx="3">
                  <c:v>7.6291666666666674E-2</c:v>
                </c:pt>
                <c:pt idx="4">
                  <c:v>0.19846391846391845</c:v>
                </c:pt>
                <c:pt idx="5">
                  <c:v>0.25</c:v>
                </c:pt>
                <c:pt idx="6">
                  <c:v>0.12878787878787878</c:v>
                </c:pt>
                <c:pt idx="7">
                  <c:v>0</c:v>
                </c:pt>
                <c:pt idx="8">
                  <c:v>8.712121212121221E-2</c:v>
                </c:pt>
                <c:pt idx="9">
                  <c:v>0.21000000000000013</c:v>
                </c:pt>
                <c:pt idx="10">
                  <c:v>5.2500000000000012E-2</c:v>
                </c:pt>
                <c:pt idx="11">
                  <c:v>0.11599999999999998</c:v>
                </c:pt>
                <c:pt idx="12">
                  <c:v>0.10750000000000007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27-49C5-9911-F639C0AD8BC7}"/>
            </c:ext>
          </c:extLst>
        </c:ser>
        <c:ser>
          <c:idx val="3"/>
          <c:order val="3"/>
          <c:tx>
            <c:strRef>
              <c:f>'interesse specifico per i temi '!$E$23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'interesse specifico per i temi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'!$E$24:$E$36</c:f>
              <c:numCache>
                <c:formatCode>0%</c:formatCode>
                <c:ptCount val="13"/>
                <c:pt idx="0">
                  <c:v>0.51</c:v>
                </c:pt>
                <c:pt idx="1">
                  <c:v>0.45</c:v>
                </c:pt>
                <c:pt idx="2">
                  <c:v>0.50328947368421062</c:v>
                </c:pt>
                <c:pt idx="3">
                  <c:v>0.56777083333333456</c:v>
                </c:pt>
                <c:pt idx="4">
                  <c:v>0.37802916552916604</c:v>
                </c:pt>
                <c:pt idx="5">
                  <c:v>0.505</c:v>
                </c:pt>
                <c:pt idx="6">
                  <c:v>0.40530303030303028</c:v>
                </c:pt>
                <c:pt idx="7">
                  <c:v>6.0606060606060622E-2</c:v>
                </c:pt>
                <c:pt idx="8">
                  <c:v>0.29545454545454591</c:v>
                </c:pt>
                <c:pt idx="9">
                  <c:v>0.45</c:v>
                </c:pt>
                <c:pt idx="10">
                  <c:v>0.37250000000000028</c:v>
                </c:pt>
                <c:pt idx="11">
                  <c:v>0.33400000000000041</c:v>
                </c:pt>
                <c:pt idx="12">
                  <c:v>0.29750000000000032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27-49C5-9911-F639C0AD8BC7}"/>
            </c:ext>
          </c:extLst>
        </c:ser>
        <c:ser>
          <c:idx val="4"/>
          <c:order val="4"/>
          <c:tx>
            <c:strRef>
              <c:f>'interesse specifico per i temi '!$F$23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'interesse specifico per i temi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'!$F$24:$F$36</c:f>
              <c:numCache>
                <c:formatCode>0%</c:formatCode>
                <c:ptCount val="13"/>
                <c:pt idx="0">
                  <c:v>0.39000000000000035</c:v>
                </c:pt>
                <c:pt idx="1">
                  <c:v>0.27</c:v>
                </c:pt>
                <c:pt idx="2">
                  <c:v>0.19407894736842118</c:v>
                </c:pt>
                <c:pt idx="3">
                  <c:v>0.33081250000000062</c:v>
                </c:pt>
                <c:pt idx="4">
                  <c:v>0.39574540449540452</c:v>
                </c:pt>
                <c:pt idx="5">
                  <c:v>0.14000000000000001</c:v>
                </c:pt>
                <c:pt idx="6">
                  <c:v>0.42992424242424293</c:v>
                </c:pt>
                <c:pt idx="7">
                  <c:v>0.93939393939393945</c:v>
                </c:pt>
                <c:pt idx="8">
                  <c:v>0.60227272727272729</c:v>
                </c:pt>
                <c:pt idx="9">
                  <c:v>0.31000000000000028</c:v>
                </c:pt>
                <c:pt idx="10">
                  <c:v>0.5625</c:v>
                </c:pt>
                <c:pt idx="11">
                  <c:v>0.47200000000000031</c:v>
                </c:pt>
                <c:pt idx="12">
                  <c:v>0.59499999999999997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27-49C5-9911-F639C0AD8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869872"/>
        <c:axId val="266865168"/>
      </c:barChart>
      <c:catAx>
        <c:axId val="26686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865168"/>
        <c:crosses val="autoZero"/>
        <c:auto val="1"/>
        <c:lblAlgn val="ctr"/>
        <c:lblOffset val="100"/>
        <c:noMultiLvlLbl val="0"/>
      </c:catAx>
      <c:valAx>
        <c:axId val="266865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869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'interesse specifico per i temi '!$B$43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'interesse specifico per i temi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'!$B$44:$B$56</c:f>
              <c:numCache>
                <c:formatCode>0%</c:formatCode>
                <c:ptCount val="13"/>
                <c:pt idx="0">
                  <c:v>0</c:v>
                </c:pt>
                <c:pt idx="1">
                  <c:v>1.0000000000000005E-2</c:v>
                </c:pt>
                <c:pt idx="2">
                  <c:v>9.8684210526315801E-3</c:v>
                </c:pt>
                <c:pt idx="3">
                  <c:v>6.1875000000000003E-3</c:v>
                </c:pt>
                <c:pt idx="4">
                  <c:v>2.5141242937853163E-3</c:v>
                </c:pt>
                <c:pt idx="5">
                  <c:v>3.0000000000000002E-2</c:v>
                </c:pt>
                <c:pt idx="6">
                  <c:v>5.6818181818181906E-3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5.0000000000000044E-3</c:v>
                </c:pt>
                <c:pt idx="11">
                  <c:v>4.4000000000000032E-2</c:v>
                </c:pt>
                <c:pt idx="12">
                  <c:v>2.5000000000000022E-3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78-4D98-BD71-F68C72725C83}"/>
            </c:ext>
          </c:extLst>
        </c:ser>
        <c:ser>
          <c:idx val="1"/>
          <c:order val="1"/>
          <c:tx>
            <c:strRef>
              <c:f>'interesse specifico per i temi '!$C$43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'interesse specifico per i temi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'!$C$44:$C$56</c:f>
              <c:numCache>
                <c:formatCode>0%</c:formatCode>
                <c:ptCount val="13"/>
                <c:pt idx="0">
                  <c:v>1.0000000000000005E-2</c:v>
                </c:pt>
                <c:pt idx="1">
                  <c:v>4.0000000000000022E-2</c:v>
                </c:pt>
                <c:pt idx="2">
                  <c:v>5.5921052631578955E-2</c:v>
                </c:pt>
                <c:pt idx="3">
                  <c:v>6.1875000000000003E-3</c:v>
                </c:pt>
                <c:pt idx="4">
                  <c:v>1.5883689511176621E-2</c:v>
                </c:pt>
                <c:pt idx="5">
                  <c:v>7.0000000000000021E-2</c:v>
                </c:pt>
                <c:pt idx="6">
                  <c:v>2.0833333333333367E-2</c:v>
                </c:pt>
                <c:pt idx="7">
                  <c:v>0</c:v>
                </c:pt>
                <c:pt idx="8">
                  <c:v>1.5151515151515164E-2</c:v>
                </c:pt>
                <c:pt idx="9">
                  <c:v>1.0000000000000005E-2</c:v>
                </c:pt>
                <c:pt idx="10">
                  <c:v>2.7500000000000011E-2</c:v>
                </c:pt>
                <c:pt idx="11">
                  <c:v>1.9999999999999997E-2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78-4D98-BD71-F68C72725C83}"/>
            </c:ext>
          </c:extLst>
        </c:ser>
        <c:ser>
          <c:idx val="2"/>
          <c:order val="2"/>
          <c:tx>
            <c:strRef>
              <c:f>'interesse specifico per i temi '!$D$43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'interesse specifico per i temi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'!$D$44:$D$56</c:f>
              <c:numCache>
                <c:formatCode>0%</c:formatCode>
                <c:ptCount val="13"/>
                <c:pt idx="0">
                  <c:v>0.15000000000000013</c:v>
                </c:pt>
                <c:pt idx="1">
                  <c:v>0.26</c:v>
                </c:pt>
                <c:pt idx="2">
                  <c:v>0.23684210526315788</c:v>
                </c:pt>
                <c:pt idx="3">
                  <c:v>0.17045833333333352</c:v>
                </c:pt>
                <c:pt idx="4">
                  <c:v>0.18362243259074526</c:v>
                </c:pt>
                <c:pt idx="5">
                  <c:v>0.26500000000000001</c:v>
                </c:pt>
                <c:pt idx="6">
                  <c:v>0.16666666666666666</c:v>
                </c:pt>
                <c:pt idx="7">
                  <c:v>0</c:v>
                </c:pt>
                <c:pt idx="8">
                  <c:v>7.7651515151515152E-2</c:v>
                </c:pt>
                <c:pt idx="9">
                  <c:v>0.18000000000000013</c:v>
                </c:pt>
                <c:pt idx="10">
                  <c:v>0.10750000000000008</c:v>
                </c:pt>
                <c:pt idx="11">
                  <c:v>0.12200000000000007</c:v>
                </c:pt>
                <c:pt idx="12">
                  <c:v>8.5000000000000006E-2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78-4D98-BD71-F68C72725C83}"/>
            </c:ext>
          </c:extLst>
        </c:ser>
        <c:ser>
          <c:idx val="3"/>
          <c:order val="3"/>
          <c:tx>
            <c:strRef>
              <c:f>'interesse specifico per i temi '!$E$43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'interesse specifico per i temi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'!$E$44:$E$56</c:f>
              <c:numCache>
                <c:formatCode>0%</c:formatCode>
                <c:ptCount val="13"/>
                <c:pt idx="0">
                  <c:v>0.53</c:v>
                </c:pt>
                <c:pt idx="1">
                  <c:v>0.4</c:v>
                </c:pt>
                <c:pt idx="2">
                  <c:v>0.49342105263157893</c:v>
                </c:pt>
                <c:pt idx="3">
                  <c:v>0.41118750000000026</c:v>
                </c:pt>
                <c:pt idx="4">
                  <c:v>0.37122366456928024</c:v>
                </c:pt>
                <c:pt idx="5">
                  <c:v>0.48500000000000032</c:v>
                </c:pt>
                <c:pt idx="6">
                  <c:v>0.40530303030303028</c:v>
                </c:pt>
                <c:pt idx="7">
                  <c:v>6.0606060606060622E-2</c:v>
                </c:pt>
                <c:pt idx="8">
                  <c:v>0.28977272727272763</c:v>
                </c:pt>
                <c:pt idx="9">
                  <c:v>0.47000000000000008</c:v>
                </c:pt>
                <c:pt idx="10">
                  <c:v>0.38000000000000034</c:v>
                </c:pt>
                <c:pt idx="11">
                  <c:v>0.32600000000000035</c:v>
                </c:pt>
                <c:pt idx="12">
                  <c:v>0.27750000000000002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78-4D98-BD71-F68C72725C83}"/>
            </c:ext>
          </c:extLst>
        </c:ser>
        <c:ser>
          <c:idx val="4"/>
          <c:order val="4"/>
          <c:tx>
            <c:strRef>
              <c:f>'interesse specifico per i temi '!$F$43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'interesse specifico per i temi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'interesse specifico per i temi '!$F$44:$F$56</c:f>
              <c:numCache>
                <c:formatCode>0%</c:formatCode>
                <c:ptCount val="13"/>
                <c:pt idx="0">
                  <c:v>0.31000000000000028</c:v>
                </c:pt>
                <c:pt idx="1">
                  <c:v>0.29000000000000026</c:v>
                </c:pt>
                <c:pt idx="2">
                  <c:v>0.20394736842105288</c:v>
                </c:pt>
                <c:pt idx="3">
                  <c:v>0.40675</c:v>
                </c:pt>
                <c:pt idx="4">
                  <c:v>0.42675608903501339</c:v>
                </c:pt>
                <c:pt idx="5">
                  <c:v>0.15000000000000016</c:v>
                </c:pt>
                <c:pt idx="6">
                  <c:v>0.40151515151515149</c:v>
                </c:pt>
                <c:pt idx="7">
                  <c:v>0.93939393939393945</c:v>
                </c:pt>
                <c:pt idx="8">
                  <c:v>0.61742424242424265</c:v>
                </c:pt>
                <c:pt idx="9">
                  <c:v>0.3300000000000004</c:v>
                </c:pt>
                <c:pt idx="10">
                  <c:v>0.48250000000000026</c:v>
                </c:pt>
                <c:pt idx="11">
                  <c:v>0.49000000000000032</c:v>
                </c:pt>
                <c:pt idx="12">
                  <c:v>0.63500000000000056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78-4D98-BD71-F68C72725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867912"/>
        <c:axId val="266868304"/>
      </c:barChart>
      <c:catAx>
        <c:axId val="266867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868304"/>
        <c:crosses val="autoZero"/>
        <c:auto val="1"/>
        <c:lblAlgn val="ctr"/>
        <c:lblOffset val="100"/>
        <c:noMultiLvlLbl val="0"/>
      </c:catAx>
      <c:valAx>
        <c:axId val="266868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867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aspettidamigliorare!$B$3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aspettidamigliorare!$A$4:$A$16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aspettidamigliorare!$B$4:$B$16</c:f>
              <c:numCache>
                <c:formatCode>0%</c:formatCode>
                <c:ptCount val="13"/>
                <c:pt idx="0">
                  <c:v>0.36000000000000026</c:v>
                </c:pt>
                <c:pt idx="1">
                  <c:v>0.31000000000000028</c:v>
                </c:pt>
                <c:pt idx="2">
                  <c:v>0.34210526315789508</c:v>
                </c:pt>
                <c:pt idx="3">
                  <c:v>0.34750000000000025</c:v>
                </c:pt>
                <c:pt idx="4">
                  <c:v>0.40939597315436294</c:v>
                </c:pt>
                <c:pt idx="5">
                  <c:v>0.25</c:v>
                </c:pt>
                <c:pt idx="6">
                  <c:v>0.15151515151515177</c:v>
                </c:pt>
                <c:pt idx="7">
                  <c:v>0.80808080808080862</c:v>
                </c:pt>
                <c:pt idx="8">
                  <c:v>0.84848484848484862</c:v>
                </c:pt>
                <c:pt idx="9">
                  <c:v>0.30000000000000027</c:v>
                </c:pt>
                <c:pt idx="10">
                  <c:v>0.22</c:v>
                </c:pt>
                <c:pt idx="11">
                  <c:v>0.46</c:v>
                </c:pt>
                <c:pt idx="12">
                  <c:v>0.74000000000000055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3B-476E-87F0-620F36990479}"/>
            </c:ext>
          </c:extLst>
        </c:ser>
        <c:ser>
          <c:idx val="1"/>
          <c:order val="1"/>
          <c:tx>
            <c:strRef>
              <c:f>aspettidamigliorare!$C$3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aspettidamigliorare!$A$4:$A$16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aspettidamigliorare!$C$4:$C$16</c:f>
              <c:numCache>
                <c:formatCode>0%</c:formatCode>
                <c:ptCount val="13"/>
                <c:pt idx="0">
                  <c:v>0.28000000000000008</c:v>
                </c:pt>
                <c:pt idx="1">
                  <c:v>0.23</c:v>
                </c:pt>
                <c:pt idx="2">
                  <c:v>0.23026315789473698</c:v>
                </c:pt>
                <c:pt idx="3">
                  <c:v>0.27625</c:v>
                </c:pt>
                <c:pt idx="4">
                  <c:v>0.34563758389261773</c:v>
                </c:pt>
                <c:pt idx="5">
                  <c:v>0.3300000000000004</c:v>
                </c:pt>
                <c:pt idx="6">
                  <c:v>0.14393939393939426</c:v>
                </c:pt>
                <c:pt idx="7">
                  <c:v>0.19191919191919207</c:v>
                </c:pt>
                <c:pt idx="8">
                  <c:v>0.13636363636363635</c:v>
                </c:pt>
                <c:pt idx="9">
                  <c:v>0.26</c:v>
                </c:pt>
                <c:pt idx="10">
                  <c:v>0.18000000000000013</c:v>
                </c:pt>
                <c:pt idx="11">
                  <c:v>0.19</c:v>
                </c:pt>
                <c:pt idx="1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3B-476E-87F0-620F36990479}"/>
            </c:ext>
          </c:extLst>
        </c:ser>
        <c:ser>
          <c:idx val="2"/>
          <c:order val="2"/>
          <c:tx>
            <c:strRef>
              <c:f>aspettidamigliorare!$D$3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aspettidamigliorare!$A$4:$A$16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aspettidamigliorare!$D$4:$D$16</c:f>
              <c:numCache>
                <c:formatCode>0%</c:formatCode>
                <c:ptCount val="13"/>
                <c:pt idx="0">
                  <c:v>0.11</c:v>
                </c:pt>
                <c:pt idx="1">
                  <c:v>0.27</c:v>
                </c:pt>
                <c:pt idx="2">
                  <c:v>0.15131578947368421</c:v>
                </c:pt>
                <c:pt idx="3">
                  <c:v>0.12375000000000007</c:v>
                </c:pt>
                <c:pt idx="4">
                  <c:v>0.23489932885906054</c:v>
                </c:pt>
                <c:pt idx="5">
                  <c:v>0.23</c:v>
                </c:pt>
                <c:pt idx="6">
                  <c:v>0.21212121212121221</c:v>
                </c:pt>
                <c:pt idx="7">
                  <c:v>0</c:v>
                </c:pt>
                <c:pt idx="8">
                  <c:v>1.5151515151515164E-2</c:v>
                </c:pt>
                <c:pt idx="9">
                  <c:v>0.2</c:v>
                </c:pt>
                <c:pt idx="10">
                  <c:v>0.11</c:v>
                </c:pt>
                <c:pt idx="11">
                  <c:v>0.15000000000000013</c:v>
                </c:pt>
                <c:pt idx="1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3B-476E-87F0-620F36990479}"/>
            </c:ext>
          </c:extLst>
        </c:ser>
        <c:ser>
          <c:idx val="3"/>
          <c:order val="3"/>
          <c:tx>
            <c:strRef>
              <c:f>aspettidamigliorare!$E$3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aspettidamigliorare!$A$4:$A$16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aspettidamigliorare!$E$4:$E$16</c:f>
              <c:numCache>
                <c:formatCode>0%</c:formatCode>
                <c:ptCount val="13"/>
                <c:pt idx="0">
                  <c:v>0.12000000000000002</c:v>
                </c:pt>
                <c:pt idx="1">
                  <c:v>7.0000000000000021E-2</c:v>
                </c:pt>
                <c:pt idx="2">
                  <c:v>0.13157894736842118</c:v>
                </c:pt>
                <c:pt idx="3">
                  <c:v>0.12375000000000008</c:v>
                </c:pt>
                <c:pt idx="4">
                  <c:v>1.0067114093959731E-2</c:v>
                </c:pt>
                <c:pt idx="5">
                  <c:v>0.11</c:v>
                </c:pt>
                <c:pt idx="6">
                  <c:v>0.25</c:v>
                </c:pt>
                <c:pt idx="7">
                  <c:v>0</c:v>
                </c:pt>
                <c:pt idx="8">
                  <c:v>0</c:v>
                </c:pt>
                <c:pt idx="9">
                  <c:v>0.16</c:v>
                </c:pt>
                <c:pt idx="10">
                  <c:v>0.2</c:v>
                </c:pt>
                <c:pt idx="11">
                  <c:v>9.0000000000000024E-2</c:v>
                </c:pt>
                <c:pt idx="1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3B-476E-87F0-620F36990479}"/>
            </c:ext>
          </c:extLst>
        </c:ser>
        <c:ser>
          <c:idx val="4"/>
          <c:order val="4"/>
          <c:tx>
            <c:strRef>
              <c:f>aspettidamigliorare!$F$3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aspettidamigliorare!$A$4:$A$16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aspettidamigliorare!$F$4:$F$16</c:f>
              <c:numCache>
                <c:formatCode>0%</c:formatCode>
                <c:ptCount val="13"/>
                <c:pt idx="0">
                  <c:v>0.12000000000000002</c:v>
                </c:pt>
                <c:pt idx="1">
                  <c:v>0.12000000000000002</c:v>
                </c:pt>
                <c:pt idx="2">
                  <c:v>0.14473684210526344</c:v>
                </c:pt>
                <c:pt idx="3">
                  <c:v>0.12875</c:v>
                </c:pt>
                <c:pt idx="4">
                  <c:v>0</c:v>
                </c:pt>
                <c:pt idx="5">
                  <c:v>8.0000000000000043E-2</c:v>
                </c:pt>
                <c:pt idx="6">
                  <c:v>0.24242424242424257</c:v>
                </c:pt>
                <c:pt idx="7">
                  <c:v>0</c:v>
                </c:pt>
                <c:pt idx="8">
                  <c:v>0</c:v>
                </c:pt>
                <c:pt idx="9">
                  <c:v>8.0000000000000043E-2</c:v>
                </c:pt>
                <c:pt idx="10">
                  <c:v>0.29000000000000026</c:v>
                </c:pt>
                <c:pt idx="11">
                  <c:v>0.12000000000000002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3B-476E-87F0-620F36990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002288"/>
        <c:axId val="226005816"/>
      </c:barChart>
      <c:catAx>
        <c:axId val="22600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005816"/>
        <c:crosses val="autoZero"/>
        <c:auto val="1"/>
        <c:lblAlgn val="ctr"/>
        <c:lblOffset val="100"/>
        <c:noMultiLvlLbl val="0"/>
      </c:catAx>
      <c:valAx>
        <c:axId val="226005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6002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aspettidamigliorare!$B$23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aspettidamigliorare!$A$24:$A$36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aspettidamigliorare!$B$24:$B$36</c:f>
              <c:numCache>
                <c:formatCode>0%</c:formatCode>
                <c:ptCount val="13"/>
                <c:pt idx="0">
                  <c:v>0.32000000000000034</c:v>
                </c:pt>
                <c:pt idx="1">
                  <c:v>0.31000000000000028</c:v>
                </c:pt>
                <c:pt idx="2">
                  <c:v>0.29605263157894762</c:v>
                </c:pt>
                <c:pt idx="3">
                  <c:v>0.30625000000000002</c:v>
                </c:pt>
                <c:pt idx="4">
                  <c:v>0.41666666666666702</c:v>
                </c:pt>
                <c:pt idx="5">
                  <c:v>0.36000000000000026</c:v>
                </c:pt>
                <c:pt idx="6">
                  <c:v>0.15151515151515177</c:v>
                </c:pt>
                <c:pt idx="7">
                  <c:v>0</c:v>
                </c:pt>
                <c:pt idx="8">
                  <c:v>0.8181818181818189</c:v>
                </c:pt>
                <c:pt idx="9">
                  <c:v>0.29000000000000026</c:v>
                </c:pt>
                <c:pt idx="10">
                  <c:v>0.24000000000000013</c:v>
                </c:pt>
                <c:pt idx="11">
                  <c:v>0.42000000000000026</c:v>
                </c:pt>
                <c:pt idx="12">
                  <c:v>0.6500000000000008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9E-45AB-8E1C-D16A84146D45}"/>
            </c:ext>
          </c:extLst>
        </c:ser>
        <c:ser>
          <c:idx val="1"/>
          <c:order val="1"/>
          <c:tx>
            <c:strRef>
              <c:f>aspettidamigliorare!$C$23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aspettidamigliorare!$A$24:$A$36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aspettidamigliorare!$C$24:$C$36</c:f>
              <c:numCache>
                <c:formatCode>0%</c:formatCode>
                <c:ptCount val="13"/>
                <c:pt idx="0">
                  <c:v>0.24000000000000013</c:v>
                </c:pt>
                <c:pt idx="1">
                  <c:v>0.19</c:v>
                </c:pt>
                <c:pt idx="2">
                  <c:v>0.22368421052631579</c:v>
                </c:pt>
                <c:pt idx="3">
                  <c:v>0.26250000000000001</c:v>
                </c:pt>
                <c:pt idx="4">
                  <c:v>0.35666666666666702</c:v>
                </c:pt>
                <c:pt idx="5">
                  <c:v>0.25</c:v>
                </c:pt>
                <c:pt idx="6">
                  <c:v>0.11363636363636358</c:v>
                </c:pt>
                <c:pt idx="7">
                  <c:v>0.14141414141414158</c:v>
                </c:pt>
                <c:pt idx="8">
                  <c:v>0.15151515151515177</c:v>
                </c:pt>
                <c:pt idx="9">
                  <c:v>0.22</c:v>
                </c:pt>
                <c:pt idx="10">
                  <c:v>0.14000000000000001</c:v>
                </c:pt>
                <c:pt idx="11">
                  <c:v>0.18000000000000013</c:v>
                </c:pt>
                <c:pt idx="1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9E-45AB-8E1C-D16A84146D45}"/>
            </c:ext>
          </c:extLst>
        </c:ser>
        <c:ser>
          <c:idx val="2"/>
          <c:order val="2"/>
          <c:tx>
            <c:strRef>
              <c:f>aspettidamigliorare!$D$23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aspettidamigliorare!$A$24:$A$36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aspettidamigliorare!$D$24:$D$36</c:f>
              <c:numCache>
                <c:formatCode>0%</c:formatCode>
                <c:ptCount val="13"/>
                <c:pt idx="0">
                  <c:v>0.18000000000000013</c:v>
                </c:pt>
                <c:pt idx="1">
                  <c:v>0.30000000000000027</c:v>
                </c:pt>
                <c:pt idx="2">
                  <c:v>0.17763157894736842</c:v>
                </c:pt>
                <c:pt idx="3">
                  <c:v>0.1925</c:v>
                </c:pt>
                <c:pt idx="4">
                  <c:v>0.22666666666666666</c:v>
                </c:pt>
                <c:pt idx="5">
                  <c:v>0.19</c:v>
                </c:pt>
                <c:pt idx="6">
                  <c:v>0.21212121212121221</c:v>
                </c:pt>
                <c:pt idx="7">
                  <c:v>0.72727272727272729</c:v>
                </c:pt>
                <c:pt idx="8">
                  <c:v>2.2727272727272776E-2</c:v>
                </c:pt>
                <c:pt idx="9">
                  <c:v>0.24000000000000013</c:v>
                </c:pt>
                <c:pt idx="10">
                  <c:v>0.14000000000000001</c:v>
                </c:pt>
                <c:pt idx="11">
                  <c:v>0.14000000000000001</c:v>
                </c:pt>
                <c:pt idx="12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9E-45AB-8E1C-D16A84146D45}"/>
            </c:ext>
          </c:extLst>
        </c:ser>
        <c:ser>
          <c:idx val="3"/>
          <c:order val="3"/>
          <c:tx>
            <c:strRef>
              <c:f>aspettidamigliorare!$E$23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aspettidamigliorare!$A$24:$A$36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aspettidamigliorare!$E$24:$E$36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0.15789473684210556</c:v>
                </c:pt>
                <c:pt idx="3">
                  <c:v>0.12875</c:v>
                </c:pt>
                <c:pt idx="4">
                  <c:v>0</c:v>
                </c:pt>
                <c:pt idx="5">
                  <c:v>0.11</c:v>
                </c:pt>
                <c:pt idx="6">
                  <c:v>0.29545454545454591</c:v>
                </c:pt>
                <c:pt idx="7">
                  <c:v>0.13131313131313141</c:v>
                </c:pt>
                <c:pt idx="8">
                  <c:v>7.575757575757582E-3</c:v>
                </c:pt>
                <c:pt idx="9">
                  <c:v>0.17</c:v>
                </c:pt>
                <c:pt idx="10">
                  <c:v>0.22</c:v>
                </c:pt>
                <c:pt idx="11">
                  <c:v>0.11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9E-45AB-8E1C-D16A84146D45}"/>
            </c:ext>
          </c:extLst>
        </c:ser>
        <c:ser>
          <c:idx val="4"/>
          <c:order val="4"/>
          <c:tx>
            <c:strRef>
              <c:f>aspettidamigliorare!$F$23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aspettidamigliorare!$A$24:$A$36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aspettidamigliorare!$F$24:$F$36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0.12000000000000002</c:v>
                </c:pt>
                <c:pt idx="2">
                  <c:v>0.14473684210526344</c:v>
                </c:pt>
                <c:pt idx="3">
                  <c:v>0.1125</c:v>
                </c:pt>
                <c:pt idx="4">
                  <c:v>0</c:v>
                </c:pt>
                <c:pt idx="5">
                  <c:v>9.0000000000000024E-2</c:v>
                </c:pt>
                <c:pt idx="6">
                  <c:v>0.22727272727272727</c:v>
                </c:pt>
                <c:pt idx="7">
                  <c:v>0</c:v>
                </c:pt>
                <c:pt idx="8">
                  <c:v>0</c:v>
                </c:pt>
                <c:pt idx="9">
                  <c:v>8.0000000000000043E-2</c:v>
                </c:pt>
                <c:pt idx="10">
                  <c:v>0.27</c:v>
                </c:pt>
                <c:pt idx="11">
                  <c:v>0.15000000000000013</c:v>
                </c:pt>
                <c:pt idx="1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9E-45AB-8E1C-D16A84146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008560"/>
        <c:axId val="226008952"/>
      </c:barChart>
      <c:catAx>
        <c:axId val="226008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008952"/>
        <c:crosses val="autoZero"/>
        <c:auto val="1"/>
        <c:lblAlgn val="ctr"/>
        <c:lblOffset val="100"/>
        <c:noMultiLvlLbl val="0"/>
      </c:catAx>
      <c:valAx>
        <c:axId val="226008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6008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0738107288492"/>
          <c:y val="0.15727882087175502"/>
          <c:w val="0.71895663856279424"/>
          <c:h val="0.49430515950902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'organiz&amp;serv'!$B$3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3.7500000000000046E-3</c:v>
                </c:pt>
                <c:pt idx="4">
                  <c:v>3.4602076124567514E-3</c:v>
                </c:pt>
                <c:pt idx="5">
                  <c:v>3.0000000000000002E-2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2.0000000000000011E-2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81-4905-8880-11893E22F69B}"/>
            </c:ext>
          </c:extLst>
        </c:ser>
        <c:ser>
          <c:idx val="1"/>
          <c:order val="1"/>
          <c:tx>
            <c:strRef>
              <c:f>'organiz&amp;serv'!$C$3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'organiz&amp;serv'!$C$4:$C$16</c:f>
              <c:numCache>
                <c:formatCode>0%</c:formatCode>
                <c:ptCount val="13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3.7500000000000046E-3</c:v>
                </c:pt>
                <c:pt idx="4">
                  <c:v>6.920415224913495E-3</c:v>
                </c:pt>
                <c:pt idx="5">
                  <c:v>3.0000000000000002E-2</c:v>
                </c:pt>
                <c:pt idx="6">
                  <c:v>0</c:v>
                </c:pt>
                <c:pt idx="7">
                  <c:v>0</c:v>
                </c:pt>
                <c:pt idx="8">
                  <c:v>1.5151515151515166E-2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4.0000000000000022E-2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81-4905-8880-11893E22F69B}"/>
            </c:ext>
          </c:extLst>
        </c:ser>
        <c:ser>
          <c:idx val="2"/>
          <c:order val="2"/>
          <c:tx>
            <c:strRef>
              <c:f>'organiz&amp;serv'!$D$3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'organiz&amp;serv'!$D$4:$D$16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6.0000000000000032E-2</c:v>
                </c:pt>
                <c:pt idx="2">
                  <c:v>4.6052631578947442E-2</c:v>
                </c:pt>
                <c:pt idx="3">
                  <c:v>5.2500000000000012E-2</c:v>
                </c:pt>
                <c:pt idx="4">
                  <c:v>0.10034602076124575</c:v>
                </c:pt>
                <c:pt idx="5">
                  <c:v>8.0000000000000043E-2</c:v>
                </c:pt>
                <c:pt idx="6">
                  <c:v>3.7878787878787921E-2</c:v>
                </c:pt>
                <c:pt idx="7">
                  <c:v>4.0404040404040414E-2</c:v>
                </c:pt>
                <c:pt idx="8">
                  <c:v>4.5454545454545463E-2</c:v>
                </c:pt>
                <c:pt idx="9">
                  <c:v>0.12000000000000002</c:v>
                </c:pt>
                <c:pt idx="10">
                  <c:v>3.0000000000000002E-2</c:v>
                </c:pt>
                <c:pt idx="11">
                  <c:v>0.13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81-4905-8880-11893E22F69B}"/>
            </c:ext>
          </c:extLst>
        </c:ser>
        <c:ser>
          <c:idx val="3"/>
          <c:order val="3"/>
          <c:tx>
            <c:strRef>
              <c:f>'organiz&amp;serv'!$E$3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'organiz&amp;serv'!$E$4:$E$16</c:f>
              <c:numCache>
                <c:formatCode>0%</c:formatCode>
                <c:ptCount val="13"/>
                <c:pt idx="0">
                  <c:v>0.2</c:v>
                </c:pt>
                <c:pt idx="1">
                  <c:v>0.30000000000000032</c:v>
                </c:pt>
                <c:pt idx="2">
                  <c:v>0.1710526315789474</c:v>
                </c:pt>
                <c:pt idx="3">
                  <c:v>0.28625</c:v>
                </c:pt>
                <c:pt idx="4">
                  <c:v>0.54325259515570867</c:v>
                </c:pt>
                <c:pt idx="5">
                  <c:v>0.30000000000000032</c:v>
                </c:pt>
                <c:pt idx="6">
                  <c:v>0.19696969696969696</c:v>
                </c:pt>
                <c:pt idx="7">
                  <c:v>0.14141414141414163</c:v>
                </c:pt>
                <c:pt idx="8">
                  <c:v>0.16666666666666666</c:v>
                </c:pt>
                <c:pt idx="9">
                  <c:v>0.30000000000000032</c:v>
                </c:pt>
                <c:pt idx="10">
                  <c:v>0.31000000000000033</c:v>
                </c:pt>
                <c:pt idx="11">
                  <c:v>0.24000000000000016</c:v>
                </c:pt>
                <c:pt idx="1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81-4905-8880-11893E22F69B}"/>
            </c:ext>
          </c:extLst>
        </c:ser>
        <c:ser>
          <c:idx val="4"/>
          <c:order val="4"/>
          <c:tx>
            <c:strRef>
              <c:f>'organiz&amp;serv'!$F$3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'organiz&amp;serv'!$F$4:$F$16</c:f>
              <c:numCache>
                <c:formatCode>0%</c:formatCode>
                <c:ptCount val="13"/>
                <c:pt idx="0">
                  <c:v>0.78</c:v>
                </c:pt>
                <c:pt idx="1">
                  <c:v>0.62000000000000066</c:v>
                </c:pt>
                <c:pt idx="2">
                  <c:v>0.78289473684210564</c:v>
                </c:pt>
                <c:pt idx="3">
                  <c:v>0.65250000000000064</c:v>
                </c:pt>
                <c:pt idx="4">
                  <c:v>0.3460207612456756</c:v>
                </c:pt>
                <c:pt idx="5">
                  <c:v>0.56999999999999995</c:v>
                </c:pt>
                <c:pt idx="6">
                  <c:v>0.75757575757575835</c:v>
                </c:pt>
                <c:pt idx="7">
                  <c:v>0.81818181818181901</c:v>
                </c:pt>
                <c:pt idx="8">
                  <c:v>0.77272727272727348</c:v>
                </c:pt>
                <c:pt idx="9">
                  <c:v>0.56000000000000005</c:v>
                </c:pt>
                <c:pt idx="10">
                  <c:v>0.65000000000000091</c:v>
                </c:pt>
                <c:pt idx="11">
                  <c:v>0.58000000000000007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81-4905-8880-11893E22F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698272"/>
        <c:axId val="223699448"/>
      </c:barChart>
      <c:catAx>
        <c:axId val="2236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699448"/>
        <c:crosses val="autoZero"/>
        <c:auto val="0"/>
        <c:lblAlgn val="ctr"/>
        <c:lblOffset val="100"/>
        <c:noMultiLvlLbl val="0"/>
      </c:catAx>
      <c:valAx>
        <c:axId val="2236994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3698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aspettidamigliorare!$B$43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aspettidamigliorare!$A$44:$A$56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aspettidamigliorare!$B$44:$B$56</c:f>
              <c:numCache>
                <c:formatCode>0%</c:formatCode>
                <c:ptCount val="13"/>
                <c:pt idx="0">
                  <c:v>0.4</c:v>
                </c:pt>
                <c:pt idx="1">
                  <c:v>0.21000000000000013</c:v>
                </c:pt>
                <c:pt idx="2">
                  <c:v>0.125</c:v>
                </c:pt>
                <c:pt idx="3">
                  <c:v>0.26500000000000001</c:v>
                </c:pt>
                <c:pt idx="4">
                  <c:v>0.37919463087248356</c:v>
                </c:pt>
                <c:pt idx="5">
                  <c:v>0.19</c:v>
                </c:pt>
                <c:pt idx="6">
                  <c:v>0.15151515151515177</c:v>
                </c:pt>
                <c:pt idx="7">
                  <c:v>0.8181818181818189</c:v>
                </c:pt>
                <c:pt idx="8">
                  <c:v>0.75757575757575824</c:v>
                </c:pt>
                <c:pt idx="9">
                  <c:v>0.25</c:v>
                </c:pt>
                <c:pt idx="10">
                  <c:v>0.26</c:v>
                </c:pt>
                <c:pt idx="11">
                  <c:v>0.35000000000000026</c:v>
                </c:pt>
                <c:pt idx="12">
                  <c:v>0.6500000000000008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15-4852-9FDF-0C79E4018F7C}"/>
            </c:ext>
          </c:extLst>
        </c:ser>
        <c:ser>
          <c:idx val="1"/>
          <c:order val="1"/>
          <c:tx>
            <c:strRef>
              <c:f>aspettidamigliorare!$C$43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aspettidamigliorare!$A$44:$A$56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aspettidamigliorare!$C$44:$C$56</c:f>
              <c:numCache>
                <c:formatCode>0%</c:formatCode>
                <c:ptCount val="13"/>
                <c:pt idx="0">
                  <c:v>0.2</c:v>
                </c:pt>
                <c:pt idx="1">
                  <c:v>0.18000000000000013</c:v>
                </c:pt>
                <c:pt idx="2">
                  <c:v>0.25657894736842146</c:v>
                </c:pt>
                <c:pt idx="3">
                  <c:v>0.31625000000000031</c:v>
                </c:pt>
                <c:pt idx="4">
                  <c:v>0.35906040268456407</c:v>
                </c:pt>
                <c:pt idx="5">
                  <c:v>0.26</c:v>
                </c:pt>
                <c:pt idx="6">
                  <c:v>0.11363636363636358</c:v>
                </c:pt>
                <c:pt idx="7">
                  <c:v>0.14141414141414158</c:v>
                </c:pt>
                <c:pt idx="8">
                  <c:v>0.20454545454545486</c:v>
                </c:pt>
                <c:pt idx="9">
                  <c:v>0.27</c:v>
                </c:pt>
                <c:pt idx="10">
                  <c:v>0.15000000000000013</c:v>
                </c:pt>
                <c:pt idx="11">
                  <c:v>0.24000000000000013</c:v>
                </c:pt>
                <c:pt idx="1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15-4852-9FDF-0C79E4018F7C}"/>
            </c:ext>
          </c:extLst>
        </c:ser>
        <c:ser>
          <c:idx val="2"/>
          <c:order val="2"/>
          <c:tx>
            <c:strRef>
              <c:f>aspettidamigliorare!$D$43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aspettidamigliorare!$A$44:$A$56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aspettidamigliorare!$D$44:$D$56</c:f>
              <c:numCache>
                <c:formatCode>0%</c:formatCode>
                <c:ptCount val="13"/>
                <c:pt idx="0">
                  <c:v>0.15000000000000013</c:v>
                </c:pt>
                <c:pt idx="1">
                  <c:v>0.34</c:v>
                </c:pt>
                <c:pt idx="2">
                  <c:v>0.30921052631578977</c:v>
                </c:pt>
                <c:pt idx="3">
                  <c:v>0.16</c:v>
                </c:pt>
                <c:pt idx="4">
                  <c:v>0.26174496644295331</c:v>
                </c:pt>
                <c:pt idx="5">
                  <c:v>0.28000000000000008</c:v>
                </c:pt>
                <c:pt idx="6">
                  <c:v>0.21212121212121221</c:v>
                </c:pt>
                <c:pt idx="7">
                  <c:v>4.0404040404040414E-2</c:v>
                </c:pt>
                <c:pt idx="8">
                  <c:v>3.0303030303030311E-2</c:v>
                </c:pt>
                <c:pt idx="9">
                  <c:v>0.19</c:v>
                </c:pt>
                <c:pt idx="10">
                  <c:v>0.13</c:v>
                </c:pt>
                <c:pt idx="11">
                  <c:v>0.13</c:v>
                </c:pt>
                <c:pt idx="1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15-4852-9FDF-0C79E4018F7C}"/>
            </c:ext>
          </c:extLst>
        </c:ser>
        <c:ser>
          <c:idx val="3"/>
          <c:order val="3"/>
          <c:tx>
            <c:strRef>
              <c:f>aspettidamigliorare!$E$43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aspettidamigliorare!$A$44:$A$56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aspettidamigliorare!$E$44:$E$56</c:f>
              <c:numCache>
                <c:formatCode>0%</c:formatCode>
                <c:ptCount val="13"/>
                <c:pt idx="0">
                  <c:v>0.12000000000000002</c:v>
                </c:pt>
                <c:pt idx="1">
                  <c:v>0.19</c:v>
                </c:pt>
                <c:pt idx="2">
                  <c:v>0.21052631578947384</c:v>
                </c:pt>
                <c:pt idx="3">
                  <c:v>0.13500000000000001</c:v>
                </c:pt>
                <c:pt idx="4">
                  <c:v>0</c:v>
                </c:pt>
                <c:pt idx="5">
                  <c:v>0.18000000000000013</c:v>
                </c:pt>
                <c:pt idx="6">
                  <c:v>0.29545454545454591</c:v>
                </c:pt>
                <c:pt idx="7">
                  <c:v>0</c:v>
                </c:pt>
                <c:pt idx="8">
                  <c:v>7.575757575757582E-3</c:v>
                </c:pt>
                <c:pt idx="9">
                  <c:v>0.19</c:v>
                </c:pt>
                <c:pt idx="10">
                  <c:v>0.21000000000000013</c:v>
                </c:pt>
                <c:pt idx="11">
                  <c:v>0.14000000000000001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15-4852-9FDF-0C79E4018F7C}"/>
            </c:ext>
          </c:extLst>
        </c:ser>
        <c:ser>
          <c:idx val="4"/>
          <c:order val="4"/>
          <c:tx>
            <c:strRef>
              <c:f>aspettidamigliorare!$F$43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aspettidamigliorare!$A$44:$A$56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aspettidamigliorare!$F$44:$F$56</c:f>
              <c:numCache>
                <c:formatCode>0%</c:formatCode>
                <c:ptCount val="13"/>
                <c:pt idx="0">
                  <c:v>0.13</c:v>
                </c:pt>
                <c:pt idx="1">
                  <c:v>8.0000000000000043E-2</c:v>
                </c:pt>
                <c:pt idx="2">
                  <c:v>9.8684210526315749E-2</c:v>
                </c:pt>
                <c:pt idx="3">
                  <c:v>0.125</c:v>
                </c:pt>
                <c:pt idx="4">
                  <c:v>0</c:v>
                </c:pt>
                <c:pt idx="5">
                  <c:v>0.1</c:v>
                </c:pt>
                <c:pt idx="6">
                  <c:v>0.22727272727272727</c:v>
                </c:pt>
                <c:pt idx="7">
                  <c:v>0</c:v>
                </c:pt>
                <c:pt idx="8">
                  <c:v>0</c:v>
                </c:pt>
                <c:pt idx="9">
                  <c:v>0.1</c:v>
                </c:pt>
                <c:pt idx="10">
                  <c:v>0.25</c:v>
                </c:pt>
                <c:pt idx="11">
                  <c:v>0.14000000000000001</c:v>
                </c:pt>
                <c:pt idx="1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15-4852-9FDF-0C79E4018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004248"/>
        <c:axId val="226008168"/>
      </c:barChart>
      <c:catAx>
        <c:axId val="226004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008168"/>
        <c:crosses val="autoZero"/>
        <c:auto val="1"/>
        <c:lblAlgn val="ctr"/>
        <c:lblOffset val="100"/>
        <c:noMultiLvlLbl val="0"/>
      </c:catAx>
      <c:valAx>
        <c:axId val="226008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6004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aspettidamigliorare!$B$63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aspettidamigliorare!$A$64:$A$76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aspettidamigliorare!$B$64:$B$76</c:f>
              <c:numCache>
                <c:formatCode>0%</c:formatCode>
                <c:ptCount val="13"/>
                <c:pt idx="0">
                  <c:v>0.36000000000000026</c:v>
                </c:pt>
                <c:pt idx="1">
                  <c:v>0.21000000000000013</c:v>
                </c:pt>
                <c:pt idx="2">
                  <c:v>0.11842105263157904</c:v>
                </c:pt>
                <c:pt idx="3">
                  <c:v>0.26374999999999998</c:v>
                </c:pt>
                <c:pt idx="4">
                  <c:v>0.37000000000000027</c:v>
                </c:pt>
                <c:pt idx="5">
                  <c:v>0.24000000000000013</c:v>
                </c:pt>
                <c:pt idx="6">
                  <c:v>0.16666666666666666</c:v>
                </c:pt>
                <c:pt idx="7">
                  <c:v>0.93939393939393945</c:v>
                </c:pt>
                <c:pt idx="8">
                  <c:v>0.75757575757575824</c:v>
                </c:pt>
                <c:pt idx="9">
                  <c:v>0.23</c:v>
                </c:pt>
                <c:pt idx="10">
                  <c:v>0.27</c:v>
                </c:pt>
                <c:pt idx="11">
                  <c:v>0.37000000000000027</c:v>
                </c:pt>
                <c:pt idx="12">
                  <c:v>0.61000000000000054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84-4DCF-B569-03FA51886E8E}"/>
            </c:ext>
          </c:extLst>
        </c:ser>
        <c:ser>
          <c:idx val="1"/>
          <c:order val="1"/>
          <c:tx>
            <c:strRef>
              <c:f>aspettidamigliorare!$C$63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aspettidamigliorare!$A$64:$A$76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aspettidamigliorare!$C$64:$C$76</c:f>
              <c:numCache>
                <c:formatCode>0%</c:formatCode>
                <c:ptCount val="13"/>
                <c:pt idx="0">
                  <c:v>0.21000000000000013</c:v>
                </c:pt>
                <c:pt idx="1">
                  <c:v>0.2</c:v>
                </c:pt>
                <c:pt idx="2">
                  <c:v>0.19078947368421051</c:v>
                </c:pt>
                <c:pt idx="3">
                  <c:v>0.25874999999999998</c:v>
                </c:pt>
                <c:pt idx="4">
                  <c:v>0.36333333333333334</c:v>
                </c:pt>
                <c:pt idx="5">
                  <c:v>0.21000000000000013</c:v>
                </c:pt>
                <c:pt idx="6">
                  <c:v>0.12121212121212128</c:v>
                </c:pt>
                <c:pt idx="7">
                  <c:v>2.0202020202020211E-2</c:v>
                </c:pt>
                <c:pt idx="8">
                  <c:v>0.18181818181818202</c:v>
                </c:pt>
                <c:pt idx="9">
                  <c:v>0.21000000000000013</c:v>
                </c:pt>
                <c:pt idx="10">
                  <c:v>0.14000000000000001</c:v>
                </c:pt>
                <c:pt idx="11">
                  <c:v>0.21000000000000013</c:v>
                </c:pt>
                <c:pt idx="12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84-4DCF-B569-03FA51886E8E}"/>
            </c:ext>
          </c:extLst>
        </c:ser>
        <c:ser>
          <c:idx val="2"/>
          <c:order val="2"/>
          <c:tx>
            <c:strRef>
              <c:f>aspettidamigliorare!$D$63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aspettidamigliorare!$A$64:$A$76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aspettidamigliorare!$D$64:$D$76</c:f>
              <c:numCache>
                <c:formatCode>0%</c:formatCode>
                <c:ptCount val="13"/>
                <c:pt idx="0">
                  <c:v>0.15000000000000013</c:v>
                </c:pt>
                <c:pt idx="1">
                  <c:v>0.36000000000000026</c:v>
                </c:pt>
                <c:pt idx="2">
                  <c:v>0.34868421052631576</c:v>
                </c:pt>
                <c:pt idx="3">
                  <c:v>0.20750000000000016</c:v>
                </c:pt>
                <c:pt idx="4">
                  <c:v>0.23666666666666666</c:v>
                </c:pt>
                <c:pt idx="5">
                  <c:v>0.28000000000000008</c:v>
                </c:pt>
                <c:pt idx="6">
                  <c:v>0.18939393939393953</c:v>
                </c:pt>
                <c:pt idx="7">
                  <c:v>6.0606060606060622E-2</c:v>
                </c:pt>
                <c:pt idx="8">
                  <c:v>3.7878787878787915E-2</c:v>
                </c:pt>
                <c:pt idx="9">
                  <c:v>0.25</c:v>
                </c:pt>
                <c:pt idx="10">
                  <c:v>0.16</c:v>
                </c:pt>
                <c:pt idx="11">
                  <c:v>0.14000000000000001</c:v>
                </c:pt>
                <c:pt idx="1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84-4DCF-B569-03FA51886E8E}"/>
            </c:ext>
          </c:extLst>
        </c:ser>
        <c:ser>
          <c:idx val="3"/>
          <c:order val="3"/>
          <c:tx>
            <c:strRef>
              <c:f>aspettidamigliorare!$E$63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aspettidamigliorare!$A$64:$A$76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aspettidamigliorare!$E$64:$E$76</c:f>
              <c:numCache>
                <c:formatCode>0%</c:formatCode>
                <c:ptCount val="13"/>
                <c:pt idx="0">
                  <c:v>0.15000000000000013</c:v>
                </c:pt>
                <c:pt idx="1">
                  <c:v>0.17</c:v>
                </c:pt>
                <c:pt idx="2">
                  <c:v>0.23026315789473698</c:v>
                </c:pt>
                <c:pt idx="3">
                  <c:v>0.15375000000000014</c:v>
                </c:pt>
                <c:pt idx="4">
                  <c:v>1.6666666666666684E-2</c:v>
                </c:pt>
                <c:pt idx="5">
                  <c:v>0.18000000000000013</c:v>
                </c:pt>
                <c:pt idx="6">
                  <c:v>0.30303030303030332</c:v>
                </c:pt>
                <c:pt idx="7">
                  <c:v>0</c:v>
                </c:pt>
                <c:pt idx="8">
                  <c:v>7.575757575757582E-3</c:v>
                </c:pt>
                <c:pt idx="9">
                  <c:v>0.18000000000000013</c:v>
                </c:pt>
                <c:pt idx="10">
                  <c:v>0.15000000000000013</c:v>
                </c:pt>
                <c:pt idx="11">
                  <c:v>0.15000000000000013</c:v>
                </c:pt>
                <c:pt idx="12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84-4DCF-B569-03FA51886E8E}"/>
            </c:ext>
          </c:extLst>
        </c:ser>
        <c:ser>
          <c:idx val="4"/>
          <c:order val="4"/>
          <c:tx>
            <c:strRef>
              <c:f>aspettidamigliorare!$F$63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aspettidamigliorare!$A$64:$A$76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aspettidamigliorare!$F$64:$F$76</c:f>
              <c:numCache>
                <c:formatCode>0%</c:formatCode>
                <c:ptCount val="13"/>
                <c:pt idx="0">
                  <c:v>0.13</c:v>
                </c:pt>
                <c:pt idx="1">
                  <c:v>7.0000000000000021E-2</c:v>
                </c:pt>
                <c:pt idx="2">
                  <c:v>0.11184210526315792</c:v>
                </c:pt>
                <c:pt idx="3">
                  <c:v>0.11750000000000002</c:v>
                </c:pt>
                <c:pt idx="4">
                  <c:v>1.3333333333333341E-2</c:v>
                </c:pt>
                <c:pt idx="5">
                  <c:v>9.0000000000000024E-2</c:v>
                </c:pt>
                <c:pt idx="6">
                  <c:v>0.21969696969696983</c:v>
                </c:pt>
                <c:pt idx="7">
                  <c:v>0</c:v>
                </c:pt>
                <c:pt idx="8">
                  <c:v>1.5151515151515164E-2</c:v>
                </c:pt>
                <c:pt idx="9">
                  <c:v>0.13</c:v>
                </c:pt>
                <c:pt idx="10">
                  <c:v>0.28000000000000008</c:v>
                </c:pt>
                <c:pt idx="11">
                  <c:v>0.13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84-4DCF-B569-03FA51886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006208"/>
        <c:axId val="226007776"/>
      </c:barChart>
      <c:catAx>
        <c:axId val="22600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007776"/>
        <c:crosses val="autoZero"/>
        <c:auto val="1"/>
        <c:lblAlgn val="ctr"/>
        <c:lblOffset val="100"/>
        <c:noMultiLvlLbl val="0"/>
      </c:catAx>
      <c:valAx>
        <c:axId val="226007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6006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'preferenza per le tematiche '!$B$3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'!$B$4:$B$16</c:f>
              <c:numCache>
                <c:formatCode>0%</c:formatCode>
                <c:ptCount val="13"/>
                <c:pt idx="0">
                  <c:v>0.2</c:v>
                </c:pt>
                <c:pt idx="1">
                  <c:v>0.15000000000000011</c:v>
                </c:pt>
                <c:pt idx="2">
                  <c:v>0.40875</c:v>
                </c:pt>
                <c:pt idx="3">
                  <c:v>0.20750000000000013</c:v>
                </c:pt>
                <c:pt idx="5">
                  <c:v>0.31000000000000022</c:v>
                </c:pt>
                <c:pt idx="6">
                  <c:v>7.6335877862595434E-3</c:v>
                </c:pt>
                <c:pt idx="8">
                  <c:v>0.49242424242424288</c:v>
                </c:pt>
                <c:pt idx="9">
                  <c:v>0.2100000000000001</c:v>
                </c:pt>
                <c:pt idx="10">
                  <c:v>0.3500000000000002</c:v>
                </c:pt>
                <c:pt idx="11">
                  <c:v>0.46</c:v>
                </c:pt>
                <c:pt idx="12">
                  <c:v>0.35897435897435936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AF-49C6-A79B-6CE0BBD35780}"/>
            </c:ext>
          </c:extLst>
        </c:ser>
        <c:ser>
          <c:idx val="1"/>
          <c:order val="1"/>
          <c:tx>
            <c:strRef>
              <c:f>'preferenza per le tematiche '!$C$3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'!$C$4:$C$16</c:f>
              <c:numCache>
                <c:formatCode>0%</c:formatCode>
                <c:ptCount val="13"/>
                <c:pt idx="0">
                  <c:v>0.05</c:v>
                </c:pt>
                <c:pt idx="1">
                  <c:v>7.0000000000000021E-2</c:v>
                </c:pt>
                <c:pt idx="2">
                  <c:v>5.624999999999996E-2</c:v>
                </c:pt>
                <c:pt idx="3">
                  <c:v>7.0000000000000021E-2</c:v>
                </c:pt>
                <c:pt idx="5">
                  <c:v>0.11</c:v>
                </c:pt>
                <c:pt idx="6">
                  <c:v>1.526717557251909E-2</c:v>
                </c:pt>
                <c:pt idx="8">
                  <c:v>0.16666666666666666</c:v>
                </c:pt>
                <c:pt idx="9">
                  <c:v>0.11</c:v>
                </c:pt>
                <c:pt idx="10">
                  <c:v>9.0000000000000024E-2</c:v>
                </c:pt>
                <c:pt idx="11">
                  <c:v>0.11</c:v>
                </c:pt>
                <c:pt idx="12">
                  <c:v>0.31632653061224547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AF-49C6-A79B-6CE0BBD35780}"/>
            </c:ext>
          </c:extLst>
        </c:ser>
        <c:ser>
          <c:idx val="2"/>
          <c:order val="2"/>
          <c:tx>
            <c:strRef>
              <c:f>'preferenza per le tematiche '!$D$3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'!$D$4:$D$16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7.0000000000000021E-2</c:v>
                </c:pt>
                <c:pt idx="2">
                  <c:v>0.11000000000000001</c:v>
                </c:pt>
                <c:pt idx="3">
                  <c:v>6.0000000000000032E-2</c:v>
                </c:pt>
                <c:pt idx="5">
                  <c:v>6.0000000000000032E-2</c:v>
                </c:pt>
                <c:pt idx="6">
                  <c:v>0</c:v>
                </c:pt>
                <c:pt idx="8">
                  <c:v>6.0606060606060622E-2</c:v>
                </c:pt>
                <c:pt idx="9">
                  <c:v>0.1</c:v>
                </c:pt>
                <c:pt idx="10">
                  <c:v>0.12000000000000002</c:v>
                </c:pt>
                <c:pt idx="11">
                  <c:v>0.1</c:v>
                </c:pt>
                <c:pt idx="12">
                  <c:v>8.974358974358973E-2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AF-49C6-A79B-6CE0BBD35780}"/>
            </c:ext>
          </c:extLst>
        </c:ser>
        <c:ser>
          <c:idx val="3"/>
          <c:order val="3"/>
          <c:tx>
            <c:strRef>
              <c:f>'preferenza per le tematiche '!$E$3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'!$E$4:$E$16</c:f>
              <c:numCache>
                <c:formatCode>0%</c:formatCode>
                <c:ptCount val="13"/>
                <c:pt idx="0">
                  <c:v>0.1</c:v>
                </c:pt>
                <c:pt idx="1">
                  <c:v>7.0000000000000021E-2</c:v>
                </c:pt>
                <c:pt idx="2">
                  <c:v>5.3749999999999985E-2</c:v>
                </c:pt>
                <c:pt idx="3">
                  <c:v>4.8750000000000022E-2</c:v>
                </c:pt>
                <c:pt idx="5">
                  <c:v>0.14000000000000001</c:v>
                </c:pt>
                <c:pt idx="6">
                  <c:v>3.8167938931297704E-2</c:v>
                </c:pt>
                <c:pt idx="8">
                  <c:v>3.0303030303030311E-2</c:v>
                </c:pt>
                <c:pt idx="9">
                  <c:v>7.0000000000000021E-2</c:v>
                </c:pt>
                <c:pt idx="10">
                  <c:v>0.15000000000000011</c:v>
                </c:pt>
                <c:pt idx="11">
                  <c:v>7.0000000000000021E-2</c:v>
                </c:pt>
                <c:pt idx="12">
                  <c:v>6.4102564102564111E-2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AF-49C6-A79B-6CE0BBD35780}"/>
            </c:ext>
          </c:extLst>
        </c:ser>
        <c:ser>
          <c:idx val="4"/>
          <c:order val="4"/>
          <c:tx>
            <c:strRef>
              <c:f>'preferenza per le tematiche '!$F$3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'!$F$4:$F$16</c:f>
              <c:numCache>
                <c:formatCode>0%</c:formatCode>
                <c:ptCount val="13"/>
                <c:pt idx="0">
                  <c:v>0.11</c:v>
                </c:pt>
                <c:pt idx="1">
                  <c:v>0.05</c:v>
                </c:pt>
                <c:pt idx="2">
                  <c:v>0.11875000000000002</c:v>
                </c:pt>
                <c:pt idx="3">
                  <c:v>4.3750000000000004E-2</c:v>
                </c:pt>
                <c:pt idx="5">
                  <c:v>6.0000000000000032E-2</c:v>
                </c:pt>
                <c:pt idx="6">
                  <c:v>7.6335877862595422E-2</c:v>
                </c:pt>
                <c:pt idx="8">
                  <c:v>0.15151515151515174</c:v>
                </c:pt>
                <c:pt idx="9">
                  <c:v>7.0000000000000021E-2</c:v>
                </c:pt>
                <c:pt idx="10">
                  <c:v>7.0000000000000021E-2</c:v>
                </c:pt>
                <c:pt idx="11">
                  <c:v>8.0000000000000043E-2</c:v>
                </c:pt>
                <c:pt idx="12">
                  <c:v>9.4594594594594753E-2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AF-49C6-A79B-6CE0BBD35780}"/>
            </c:ext>
          </c:extLst>
        </c:ser>
        <c:ser>
          <c:idx val="5"/>
          <c:order val="5"/>
          <c:tx>
            <c:strRef>
              <c:f>'preferenza per le tematiche '!$G$3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'!$G$4:$G$16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</c:v>
                </c:pt>
                <c:pt idx="2">
                  <c:v>3.125E-2</c:v>
                </c:pt>
                <c:pt idx="3">
                  <c:v>7.2500000000000023E-2</c:v>
                </c:pt>
                <c:pt idx="5">
                  <c:v>0.05</c:v>
                </c:pt>
                <c:pt idx="6">
                  <c:v>6.8702290076335937E-2</c:v>
                </c:pt>
                <c:pt idx="8">
                  <c:v>3.7878787878787908E-2</c:v>
                </c:pt>
                <c:pt idx="9">
                  <c:v>8.0000000000000043E-2</c:v>
                </c:pt>
                <c:pt idx="10">
                  <c:v>3.0000000000000002E-2</c:v>
                </c:pt>
                <c:pt idx="11">
                  <c:v>4.0000000000000022E-2</c:v>
                </c:pt>
                <c:pt idx="12">
                  <c:v>2.7397260273972612E-2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7AF-49C6-A79B-6CE0BBD35780}"/>
            </c:ext>
          </c:extLst>
        </c:ser>
        <c:ser>
          <c:idx val="6"/>
          <c:order val="6"/>
          <c:tx>
            <c:strRef>
              <c:f>'preferenza per le tematiche '!$H$3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'!$H$4:$H$16</c:f>
              <c:numCache>
                <c:formatCode>0%</c:formatCode>
                <c:ptCount val="13"/>
                <c:pt idx="0">
                  <c:v>0.22</c:v>
                </c:pt>
                <c:pt idx="1">
                  <c:v>0.15000000000000011</c:v>
                </c:pt>
                <c:pt idx="2">
                  <c:v>4.3750000000000004E-2</c:v>
                </c:pt>
                <c:pt idx="3">
                  <c:v>0.12875</c:v>
                </c:pt>
                <c:pt idx="5">
                  <c:v>0.12000000000000002</c:v>
                </c:pt>
                <c:pt idx="6">
                  <c:v>0.19083969465648856</c:v>
                </c:pt>
                <c:pt idx="8">
                  <c:v>3.0303030303030311E-2</c:v>
                </c:pt>
                <c:pt idx="9">
                  <c:v>9.0000000000000024E-2</c:v>
                </c:pt>
                <c:pt idx="10">
                  <c:v>3.0000000000000002E-2</c:v>
                </c:pt>
                <c:pt idx="11">
                  <c:v>2.0000000000000011E-2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7AF-49C6-A79B-6CE0BBD35780}"/>
            </c:ext>
          </c:extLst>
        </c:ser>
        <c:ser>
          <c:idx val="7"/>
          <c:order val="7"/>
          <c:tx>
            <c:strRef>
              <c:f>'preferenza per le tematiche '!$I$3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'preferenza per le tematiche 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'!$I$4:$I$16</c:f>
              <c:numCache>
                <c:formatCode>0%</c:formatCode>
                <c:ptCount val="13"/>
                <c:pt idx="0">
                  <c:v>0.22</c:v>
                </c:pt>
                <c:pt idx="1">
                  <c:v>0.34</c:v>
                </c:pt>
                <c:pt idx="2">
                  <c:v>0.18250000000000011</c:v>
                </c:pt>
                <c:pt idx="3">
                  <c:v>0.36500000000000027</c:v>
                </c:pt>
                <c:pt idx="5">
                  <c:v>0.16</c:v>
                </c:pt>
                <c:pt idx="6">
                  <c:v>0.60305343511450427</c:v>
                </c:pt>
                <c:pt idx="8">
                  <c:v>3.0303030303030311E-2</c:v>
                </c:pt>
                <c:pt idx="9">
                  <c:v>0.27</c:v>
                </c:pt>
                <c:pt idx="10">
                  <c:v>0.15000000000000011</c:v>
                </c:pt>
                <c:pt idx="11">
                  <c:v>0.12000000000000002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7AF-49C6-A79B-6CE0BBD35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001896"/>
        <c:axId val="226006992"/>
      </c:barChart>
      <c:catAx>
        <c:axId val="226001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006992"/>
        <c:crosses val="autoZero"/>
        <c:auto val="1"/>
        <c:lblAlgn val="ctr"/>
        <c:lblOffset val="100"/>
        <c:noMultiLvlLbl val="0"/>
      </c:catAx>
      <c:valAx>
        <c:axId val="226006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6001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9A-4052-BF53-8DE6F0770E3D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0.21375000000000011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0.15000000000000011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9A-4052-BF53-8DE6F0770E3D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</c:v>
                </c:pt>
                <c:pt idx="11">
                  <c:v>0.12000000000000002</c:v>
                </c:pt>
                <c:pt idx="12">
                  <c:v>0.17948717948717968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9A-4052-BF53-8DE6F0770E3D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0.15625000000000011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8.3969465648855074E-2</c:v>
                </c:pt>
                <c:pt idx="8">
                  <c:v>0.10606060606060615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9A-4052-BF53-8DE6F0770E3D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4.6249999999999951E-2</c:v>
                </c:pt>
                <c:pt idx="3">
                  <c:v>8.8750000000000148E-2</c:v>
                </c:pt>
                <c:pt idx="5">
                  <c:v>7.0000000000000021E-2</c:v>
                </c:pt>
                <c:pt idx="6">
                  <c:v>6.8702290076335937E-2</c:v>
                </c:pt>
                <c:pt idx="8">
                  <c:v>9.8484848484848578E-2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9A-4052-BF53-8DE6F0770E3D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0.15000000000000011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9A-4052-BF53-8DE6F0770E3D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2.2727272727272766E-2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09A-4052-BF53-8DE6F0770E3D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</c:v>
                </c:pt>
                <c:pt idx="1">
                  <c:v>0.2400000000000001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0.21374045801526742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09A-4052-BF53-8DE6F0770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002680"/>
        <c:axId val="226003464"/>
      </c:barChart>
      <c:catAx>
        <c:axId val="226002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003464"/>
        <c:crosses val="autoZero"/>
        <c:auto val="1"/>
        <c:lblAlgn val="ctr"/>
        <c:lblOffset val="100"/>
        <c:noMultiLvlLbl val="0"/>
      </c:catAx>
      <c:valAx>
        <c:axId val="226003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6002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'preferenza per le tematiche '!$B$43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'!$B$44:$B$56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7.0000000000000021E-2</c:v>
                </c:pt>
                <c:pt idx="2">
                  <c:v>3.125E-2</c:v>
                </c:pt>
                <c:pt idx="3">
                  <c:v>3.125E-2</c:v>
                </c:pt>
                <c:pt idx="5">
                  <c:v>6.0000000000000032E-2</c:v>
                </c:pt>
                <c:pt idx="6">
                  <c:v>1.526717557251909E-2</c:v>
                </c:pt>
                <c:pt idx="8">
                  <c:v>0.12121212121212127</c:v>
                </c:pt>
                <c:pt idx="9">
                  <c:v>0.05</c:v>
                </c:pt>
                <c:pt idx="10">
                  <c:v>0.12000000000000002</c:v>
                </c:pt>
                <c:pt idx="11">
                  <c:v>0.22</c:v>
                </c:pt>
                <c:pt idx="12">
                  <c:v>6.4102564102564111E-2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14-40B0-A73D-7BEA78AFD40B}"/>
            </c:ext>
          </c:extLst>
        </c:ser>
        <c:ser>
          <c:idx val="1"/>
          <c:order val="1"/>
          <c:tx>
            <c:strRef>
              <c:f>'preferenza per le tematiche '!$C$43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'!$C$44:$C$56</c:f>
              <c:numCache>
                <c:formatCode>0%</c:formatCode>
                <c:ptCount val="13"/>
                <c:pt idx="0">
                  <c:v>0.1</c:v>
                </c:pt>
                <c:pt idx="1">
                  <c:v>0.05</c:v>
                </c:pt>
                <c:pt idx="2">
                  <c:v>0.12750000000000003</c:v>
                </c:pt>
                <c:pt idx="3">
                  <c:v>9.8750000000000115E-2</c:v>
                </c:pt>
                <c:pt idx="5">
                  <c:v>9.0000000000000024E-2</c:v>
                </c:pt>
                <c:pt idx="6">
                  <c:v>6.1068702290076327E-2</c:v>
                </c:pt>
                <c:pt idx="8">
                  <c:v>0.27272727272727282</c:v>
                </c:pt>
                <c:pt idx="9">
                  <c:v>8.0000000000000043E-2</c:v>
                </c:pt>
                <c:pt idx="10">
                  <c:v>0.16</c:v>
                </c:pt>
                <c:pt idx="11">
                  <c:v>0.19</c:v>
                </c:pt>
                <c:pt idx="12">
                  <c:v>8.1632653061224497E-2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14-40B0-A73D-7BEA78AFD40B}"/>
            </c:ext>
          </c:extLst>
        </c:ser>
        <c:ser>
          <c:idx val="2"/>
          <c:order val="2"/>
          <c:tx>
            <c:strRef>
              <c:f>'preferenza per le tematiche '!$D$43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'!$D$44:$D$56</c:f>
              <c:numCache>
                <c:formatCode>0%</c:formatCode>
                <c:ptCount val="13"/>
                <c:pt idx="0">
                  <c:v>0.11</c:v>
                </c:pt>
                <c:pt idx="1">
                  <c:v>9.0000000000000024E-2</c:v>
                </c:pt>
                <c:pt idx="2">
                  <c:v>0.1775000000000001</c:v>
                </c:pt>
                <c:pt idx="3">
                  <c:v>8.0000000000000043E-2</c:v>
                </c:pt>
                <c:pt idx="5">
                  <c:v>0.11</c:v>
                </c:pt>
                <c:pt idx="6">
                  <c:v>9.9236641221374045E-2</c:v>
                </c:pt>
                <c:pt idx="8">
                  <c:v>1.5151515151515162E-2</c:v>
                </c:pt>
                <c:pt idx="9">
                  <c:v>0.16</c:v>
                </c:pt>
                <c:pt idx="10">
                  <c:v>0.3500000000000002</c:v>
                </c:pt>
                <c:pt idx="11">
                  <c:v>0.2</c:v>
                </c:pt>
                <c:pt idx="12">
                  <c:v>0.16666666666666666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14-40B0-A73D-7BEA78AFD40B}"/>
            </c:ext>
          </c:extLst>
        </c:ser>
        <c:ser>
          <c:idx val="3"/>
          <c:order val="3"/>
          <c:tx>
            <c:strRef>
              <c:f>'preferenza per le tematiche '!$E$43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'!$E$44:$E$56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0.14000000000000001</c:v>
                </c:pt>
                <c:pt idx="2">
                  <c:v>0.22000000000000003</c:v>
                </c:pt>
                <c:pt idx="3">
                  <c:v>7.7500000000000013E-2</c:v>
                </c:pt>
                <c:pt idx="5">
                  <c:v>0.16</c:v>
                </c:pt>
                <c:pt idx="6">
                  <c:v>0.11450381679389307</c:v>
                </c:pt>
                <c:pt idx="8">
                  <c:v>1.5151515151515162E-2</c:v>
                </c:pt>
                <c:pt idx="9">
                  <c:v>0.16</c:v>
                </c:pt>
                <c:pt idx="10">
                  <c:v>0.11</c:v>
                </c:pt>
                <c:pt idx="11">
                  <c:v>0.1</c:v>
                </c:pt>
                <c:pt idx="12">
                  <c:v>0.24358974358974372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14-40B0-A73D-7BEA78AFD40B}"/>
            </c:ext>
          </c:extLst>
        </c:ser>
        <c:ser>
          <c:idx val="4"/>
          <c:order val="4"/>
          <c:tx>
            <c:strRef>
              <c:f>'preferenza per le tematiche '!$F$43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'!$F$44:$F$56</c:f>
              <c:numCache>
                <c:formatCode>0%</c:formatCode>
                <c:ptCount val="13"/>
                <c:pt idx="0">
                  <c:v>0.14000000000000001</c:v>
                </c:pt>
                <c:pt idx="1">
                  <c:v>0.17</c:v>
                </c:pt>
                <c:pt idx="2">
                  <c:v>0.11749999999999998</c:v>
                </c:pt>
                <c:pt idx="3">
                  <c:v>0.12000000000000002</c:v>
                </c:pt>
                <c:pt idx="5">
                  <c:v>0.13</c:v>
                </c:pt>
                <c:pt idx="6">
                  <c:v>0.19847328244274826</c:v>
                </c:pt>
                <c:pt idx="8">
                  <c:v>0.15909090909090925</c:v>
                </c:pt>
                <c:pt idx="9">
                  <c:v>0.1</c:v>
                </c:pt>
                <c:pt idx="10">
                  <c:v>6.0000000000000032E-2</c:v>
                </c:pt>
                <c:pt idx="11">
                  <c:v>7.0000000000000021E-2</c:v>
                </c:pt>
                <c:pt idx="12">
                  <c:v>0.12162162162162174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14-40B0-A73D-7BEA78AFD40B}"/>
            </c:ext>
          </c:extLst>
        </c:ser>
        <c:ser>
          <c:idx val="5"/>
          <c:order val="5"/>
          <c:tx>
            <c:strRef>
              <c:f>'preferenza per le tematiche '!$G$43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'!$G$44:$G$56</c:f>
              <c:numCache>
                <c:formatCode>0%</c:formatCode>
                <c:ptCount val="13"/>
                <c:pt idx="0">
                  <c:v>0.14000000000000001</c:v>
                </c:pt>
                <c:pt idx="1">
                  <c:v>0.2100000000000001</c:v>
                </c:pt>
                <c:pt idx="2">
                  <c:v>0.1125</c:v>
                </c:pt>
                <c:pt idx="3">
                  <c:v>0.20250000000000001</c:v>
                </c:pt>
                <c:pt idx="5">
                  <c:v>0.19</c:v>
                </c:pt>
                <c:pt idx="6">
                  <c:v>0.25190839694656486</c:v>
                </c:pt>
                <c:pt idx="8">
                  <c:v>8.3333333333333343E-2</c:v>
                </c:pt>
                <c:pt idx="9">
                  <c:v>0.1800000000000001</c:v>
                </c:pt>
                <c:pt idx="10">
                  <c:v>0.15000000000000011</c:v>
                </c:pt>
                <c:pt idx="11">
                  <c:v>0.05</c:v>
                </c:pt>
                <c:pt idx="12">
                  <c:v>0.12328767123287672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214-40B0-A73D-7BEA78AFD40B}"/>
            </c:ext>
          </c:extLst>
        </c:ser>
        <c:ser>
          <c:idx val="6"/>
          <c:order val="6"/>
          <c:tx>
            <c:strRef>
              <c:f>'preferenza per le tematiche '!$H$43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'!$H$44:$H$56</c:f>
              <c:numCache>
                <c:formatCode>0%</c:formatCode>
                <c:ptCount val="13"/>
                <c:pt idx="0">
                  <c:v>0.1800000000000001</c:v>
                </c:pt>
                <c:pt idx="1">
                  <c:v>0.1800000000000001</c:v>
                </c:pt>
                <c:pt idx="2">
                  <c:v>0.14125000000000001</c:v>
                </c:pt>
                <c:pt idx="3">
                  <c:v>0.19500000000000001</c:v>
                </c:pt>
                <c:pt idx="5">
                  <c:v>0.16</c:v>
                </c:pt>
                <c:pt idx="6">
                  <c:v>0.13740458015267193</c:v>
                </c:pt>
                <c:pt idx="8">
                  <c:v>0.16666666666666666</c:v>
                </c:pt>
                <c:pt idx="9">
                  <c:v>0.11</c:v>
                </c:pt>
                <c:pt idx="10">
                  <c:v>0.05</c:v>
                </c:pt>
                <c:pt idx="11">
                  <c:v>8.0000000000000043E-2</c:v>
                </c:pt>
                <c:pt idx="12">
                  <c:v>0.1643835616438355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14-40B0-A73D-7BEA78AFD40B}"/>
            </c:ext>
          </c:extLst>
        </c:ser>
        <c:ser>
          <c:idx val="7"/>
          <c:order val="7"/>
          <c:tx>
            <c:strRef>
              <c:f>'preferenza per le tematiche '!$I$43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'preferenza per le tematiche 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'!$I$44:$I$56</c:f>
              <c:numCache>
                <c:formatCode>0%</c:formatCode>
                <c:ptCount val="13"/>
                <c:pt idx="0">
                  <c:v>0.1800000000000001</c:v>
                </c:pt>
                <c:pt idx="1">
                  <c:v>9.0000000000000024E-2</c:v>
                </c:pt>
                <c:pt idx="2">
                  <c:v>8.1250000000000003E-2</c:v>
                </c:pt>
                <c:pt idx="3">
                  <c:v>0.1925</c:v>
                </c:pt>
                <c:pt idx="5">
                  <c:v>9.0000000000000024E-2</c:v>
                </c:pt>
                <c:pt idx="6">
                  <c:v>0.12213740458015269</c:v>
                </c:pt>
                <c:pt idx="8">
                  <c:v>0.16666666666666666</c:v>
                </c:pt>
                <c:pt idx="9">
                  <c:v>0.16</c:v>
                </c:pt>
                <c:pt idx="10">
                  <c:v>3.0000000000000002E-2</c:v>
                </c:pt>
                <c:pt idx="11">
                  <c:v>9.0000000000000024E-2</c:v>
                </c:pt>
                <c:pt idx="12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214-40B0-A73D-7BEA78AFD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005424"/>
        <c:axId val="226007384"/>
      </c:barChart>
      <c:catAx>
        <c:axId val="22600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6007384"/>
        <c:crosses val="autoZero"/>
        <c:auto val="1"/>
        <c:lblAlgn val="ctr"/>
        <c:lblOffset val="100"/>
        <c:noMultiLvlLbl val="0"/>
      </c:catAx>
      <c:valAx>
        <c:axId val="226007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6005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CE-4229-8646-75FC0DD31B51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0.21375000000000011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0.15000000000000011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CE-4229-8646-75FC0DD31B51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</c:v>
                </c:pt>
                <c:pt idx="11">
                  <c:v>0.12000000000000002</c:v>
                </c:pt>
                <c:pt idx="12">
                  <c:v>0.17948717948717968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CE-4229-8646-75FC0DD31B51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0.15625000000000011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8.3969465648855074E-2</c:v>
                </c:pt>
                <c:pt idx="8">
                  <c:v>0.10606060606060615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CE-4229-8646-75FC0DD31B51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4.6249999999999951E-2</c:v>
                </c:pt>
                <c:pt idx="3">
                  <c:v>8.8750000000000148E-2</c:v>
                </c:pt>
                <c:pt idx="5">
                  <c:v>7.0000000000000021E-2</c:v>
                </c:pt>
                <c:pt idx="6">
                  <c:v>6.8702290076335937E-2</c:v>
                </c:pt>
                <c:pt idx="8">
                  <c:v>9.8484848484848578E-2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CE-4229-8646-75FC0DD31B51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0.15000000000000011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CE-4229-8646-75FC0DD31B51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2.2727272727272766E-2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7CE-4229-8646-75FC0DD31B51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</c:v>
                </c:pt>
                <c:pt idx="1">
                  <c:v>0.2400000000000001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0.21374045801526742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7CE-4229-8646-75FC0DD31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411872"/>
        <c:axId val="268412656"/>
      </c:barChart>
      <c:catAx>
        <c:axId val="26841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412656"/>
        <c:crosses val="autoZero"/>
        <c:auto val="1"/>
        <c:lblAlgn val="ctr"/>
        <c:lblOffset val="100"/>
        <c:noMultiLvlLbl val="0"/>
      </c:catAx>
      <c:valAx>
        <c:axId val="268412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8411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62-4D3E-B64F-4D2C22135DE7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0.21375000000000011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0.15000000000000011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62-4D3E-B64F-4D2C22135DE7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</c:v>
                </c:pt>
                <c:pt idx="11">
                  <c:v>0.12000000000000002</c:v>
                </c:pt>
                <c:pt idx="12">
                  <c:v>0.17948717948717968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62-4D3E-B64F-4D2C22135DE7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0.15625000000000011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8.3969465648855074E-2</c:v>
                </c:pt>
                <c:pt idx="8">
                  <c:v>0.10606060606060615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62-4D3E-B64F-4D2C22135DE7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4.6249999999999951E-2</c:v>
                </c:pt>
                <c:pt idx="3">
                  <c:v>8.8750000000000148E-2</c:v>
                </c:pt>
                <c:pt idx="5">
                  <c:v>7.0000000000000021E-2</c:v>
                </c:pt>
                <c:pt idx="6">
                  <c:v>6.8702290076335937E-2</c:v>
                </c:pt>
                <c:pt idx="8">
                  <c:v>9.8484848484848578E-2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62-4D3E-B64F-4D2C22135DE7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0.15000000000000011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E62-4D3E-B64F-4D2C22135DE7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2.2727272727272766E-2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E62-4D3E-B64F-4D2C22135DE7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</c:v>
                </c:pt>
                <c:pt idx="1">
                  <c:v>0.2400000000000001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0.21374045801526742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E62-4D3E-B64F-4D2C22135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417360"/>
        <c:axId val="268411480"/>
      </c:barChart>
      <c:catAx>
        <c:axId val="26841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411480"/>
        <c:crosses val="autoZero"/>
        <c:auto val="1"/>
        <c:lblAlgn val="ctr"/>
        <c:lblOffset val="100"/>
        <c:noMultiLvlLbl val="0"/>
      </c:catAx>
      <c:valAx>
        <c:axId val="268411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8417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1-4CC5-BB8A-D95AC67603D8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0.21375000000000011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0.15000000000000011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D1-4CC5-BB8A-D95AC67603D8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</c:v>
                </c:pt>
                <c:pt idx="11">
                  <c:v>0.12000000000000002</c:v>
                </c:pt>
                <c:pt idx="12">
                  <c:v>0.17948717948717968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D1-4CC5-BB8A-D95AC67603D8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0.15625000000000011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8.3969465648855074E-2</c:v>
                </c:pt>
                <c:pt idx="8">
                  <c:v>0.10606060606060615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D1-4CC5-BB8A-D95AC67603D8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4.6249999999999951E-2</c:v>
                </c:pt>
                <c:pt idx="3">
                  <c:v>8.8750000000000148E-2</c:v>
                </c:pt>
                <c:pt idx="5">
                  <c:v>7.0000000000000021E-2</c:v>
                </c:pt>
                <c:pt idx="6">
                  <c:v>6.8702290076335937E-2</c:v>
                </c:pt>
                <c:pt idx="8">
                  <c:v>9.8484848484848578E-2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D1-4CC5-BB8A-D95AC67603D8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0.15000000000000011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1D1-4CC5-BB8A-D95AC67603D8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2.2727272727272766E-2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1D1-4CC5-BB8A-D95AC67603D8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</c:v>
                </c:pt>
                <c:pt idx="1">
                  <c:v>0.2400000000000001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0.21374045801526742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1D1-4CC5-BB8A-D95AC6760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411088"/>
        <c:axId val="268412264"/>
      </c:barChart>
      <c:catAx>
        <c:axId val="26841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412264"/>
        <c:crosses val="autoZero"/>
        <c:auto val="1"/>
        <c:lblAlgn val="ctr"/>
        <c:lblOffset val="100"/>
        <c:noMultiLvlLbl val="0"/>
      </c:catAx>
      <c:valAx>
        <c:axId val="268412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8411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D7-4166-ABE5-F977CFD36FB7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0.21375000000000011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0.15000000000000011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D7-4166-ABE5-F977CFD36FB7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</c:v>
                </c:pt>
                <c:pt idx="11">
                  <c:v>0.12000000000000002</c:v>
                </c:pt>
                <c:pt idx="12">
                  <c:v>0.17948717948717968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D7-4166-ABE5-F977CFD36FB7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0.15625000000000011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8.3969465648855074E-2</c:v>
                </c:pt>
                <c:pt idx="8">
                  <c:v>0.10606060606060615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D7-4166-ABE5-F977CFD36FB7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4.6249999999999951E-2</c:v>
                </c:pt>
                <c:pt idx="3">
                  <c:v>8.8750000000000148E-2</c:v>
                </c:pt>
                <c:pt idx="5">
                  <c:v>7.0000000000000021E-2</c:v>
                </c:pt>
                <c:pt idx="6">
                  <c:v>6.8702290076335937E-2</c:v>
                </c:pt>
                <c:pt idx="8">
                  <c:v>9.8484848484848578E-2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D7-4166-ABE5-F977CFD36FB7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0.15000000000000011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D7-4166-ABE5-F977CFD36FB7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2.2727272727272766E-2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D7-4166-ABE5-F977CFD36FB7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</c:v>
                </c:pt>
                <c:pt idx="1">
                  <c:v>0.2400000000000001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0.21374045801526742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6D7-4166-ABE5-F977CFD36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414616"/>
        <c:axId val="268415008"/>
      </c:barChart>
      <c:catAx>
        <c:axId val="268414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415008"/>
        <c:crosses val="autoZero"/>
        <c:auto val="1"/>
        <c:lblAlgn val="ctr"/>
        <c:lblOffset val="100"/>
        <c:noMultiLvlLbl val="0"/>
      </c:catAx>
      <c:valAx>
        <c:axId val="2684150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8414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'preferenza per le tematiche '!$B$23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'!$B$24:$B$36</c:f>
              <c:numCache>
                <c:formatCode>0%</c:formatCode>
                <c:ptCount val="13"/>
                <c:pt idx="0">
                  <c:v>0.1800000000000001</c:v>
                </c:pt>
                <c:pt idx="1">
                  <c:v>0.1</c:v>
                </c:pt>
                <c:pt idx="2">
                  <c:v>0.12750000000000003</c:v>
                </c:pt>
                <c:pt idx="3">
                  <c:v>0.1275</c:v>
                </c:pt>
                <c:pt idx="5">
                  <c:v>0.22</c:v>
                </c:pt>
                <c:pt idx="6">
                  <c:v>3.053435114503817E-2</c:v>
                </c:pt>
                <c:pt idx="8">
                  <c:v>0.36363636363636381</c:v>
                </c:pt>
                <c:pt idx="9">
                  <c:v>0.12000000000000002</c:v>
                </c:pt>
                <c:pt idx="10">
                  <c:v>6.0000000000000032E-2</c:v>
                </c:pt>
                <c:pt idx="11">
                  <c:v>0.4</c:v>
                </c:pt>
                <c:pt idx="12">
                  <c:v>0.230769230769231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CE-4136-B996-779BEB04E11D}"/>
            </c:ext>
          </c:extLst>
        </c:ser>
        <c:ser>
          <c:idx val="1"/>
          <c:order val="1"/>
          <c:tx>
            <c:strRef>
              <c:f>'preferenza per le tematiche '!$C$23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'!$C$24:$C$36</c:f>
              <c:numCache>
                <c:formatCode>0%</c:formatCode>
                <c:ptCount val="13"/>
                <c:pt idx="0">
                  <c:v>0.12000000000000002</c:v>
                </c:pt>
                <c:pt idx="1">
                  <c:v>8.0000000000000043E-2</c:v>
                </c:pt>
                <c:pt idx="2">
                  <c:v>0.21375000000000011</c:v>
                </c:pt>
                <c:pt idx="3">
                  <c:v>0.11624999999999998</c:v>
                </c:pt>
                <c:pt idx="5">
                  <c:v>0.14000000000000001</c:v>
                </c:pt>
                <c:pt idx="6">
                  <c:v>2.2900763358778626E-2</c:v>
                </c:pt>
                <c:pt idx="8">
                  <c:v>0.26515151515151514</c:v>
                </c:pt>
                <c:pt idx="9">
                  <c:v>0.15000000000000011</c:v>
                </c:pt>
                <c:pt idx="10">
                  <c:v>0.4</c:v>
                </c:pt>
                <c:pt idx="11">
                  <c:v>0.16</c:v>
                </c:pt>
                <c:pt idx="12">
                  <c:v>0.19387755102040816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CE-4136-B996-779BEB04E11D}"/>
            </c:ext>
          </c:extLst>
        </c:ser>
        <c:ser>
          <c:idx val="2"/>
          <c:order val="2"/>
          <c:tx>
            <c:strRef>
              <c:f>'preferenza per le tematiche '!$D$23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'!$D$24:$D$36</c:f>
              <c:numCache>
                <c:formatCode>0%</c:formatCode>
                <c:ptCount val="13"/>
                <c:pt idx="0">
                  <c:v>9.0000000000000024E-2</c:v>
                </c:pt>
                <c:pt idx="1">
                  <c:v>3.0000000000000002E-2</c:v>
                </c:pt>
                <c:pt idx="2">
                  <c:v>0.16375000000000001</c:v>
                </c:pt>
                <c:pt idx="3">
                  <c:v>7.7500000000000013E-2</c:v>
                </c:pt>
                <c:pt idx="5">
                  <c:v>0.13</c:v>
                </c:pt>
                <c:pt idx="6">
                  <c:v>3.8167938931297704E-2</c:v>
                </c:pt>
                <c:pt idx="8">
                  <c:v>6.8181818181818177E-2</c:v>
                </c:pt>
                <c:pt idx="9">
                  <c:v>9.0000000000000024E-2</c:v>
                </c:pt>
                <c:pt idx="10">
                  <c:v>0.1800000000000001</c:v>
                </c:pt>
                <c:pt idx="11">
                  <c:v>0.12000000000000002</c:v>
                </c:pt>
                <c:pt idx="12">
                  <c:v>0.17948717948717968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CE-4136-B996-779BEB04E11D}"/>
            </c:ext>
          </c:extLst>
        </c:ser>
        <c:ser>
          <c:idx val="3"/>
          <c:order val="3"/>
          <c:tx>
            <c:strRef>
              <c:f>'preferenza per le tematiche '!$E$23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'!$E$24:$E$36</c:f>
              <c:numCache>
                <c:formatCode>0%</c:formatCode>
                <c:ptCount val="13"/>
                <c:pt idx="0">
                  <c:v>6.0000000000000032E-2</c:v>
                </c:pt>
                <c:pt idx="1">
                  <c:v>0.19</c:v>
                </c:pt>
                <c:pt idx="2">
                  <c:v>0.15625000000000011</c:v>
                </c:pt>
                <c:pt idx="3">
                  <c:v>2.6250000000000002E-2</c:v>
                </c:pt>
                <c:pt idx="5">
                  <c:v>8.0000000000000043E-2</c:v>
                </c:pt>
                <c:pt idx="6">
                  <c:v>8.3969465648855074E-2</c:v>
                </c:pt>
                <c:pt idx="8">
                  <c:v>0.10606060606060615</c:v>
                </c:pt>
                <c:pt idx="9">
                  <c:v>6.0000000000000032E-2</c:v>
                </c:pt>
                <c:pt idx="10">
                  <c:v>0.11</c:v>
                </c:pt>
                <c:pt idx="11">
                  <c:v>0.1</c:v>
                </c:pt>
                <c:pt idx="12">
                  <c:v>0.15384615384615402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CE-4136-B996-779BEB04E11D}"/>
            </c:ext>
          </c:extLst>
        </c:ser>
        <c:ser>
          <c:idx val="4"/>
          <c:order val="4"/>
          <c:tx>
            <c:strRef>
              <c:f>'preferenza per le tematiche '!$F$23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'!$F$24:$F$36</c:f>
              <c:numCache>
                <c:formatCode>0%</c:formatCode>
                <c:ptCount val="13"/>
                <c:pt idx="0">
                  <c:v>4.0000000000000022E-2</c:v>
                </c:pt>
                <c:pt idx="1">
                  <c:v>6.0000000000000032E-2</c:v>
                </c:pt>
                <c:pt idx="2">
                  <c:v>4.6249999999999951E-2</c:v>
                </c:pt>
                <c:pt idx="3">
                  <c:v>8.8750000000000148E-2</c:v>
                </c:pt>
                <c:pt idx="5">
                  <c:v>7.0000000000000021E-2</c:v>
                </c:pt>
                <c:pt idx="6">
                  <c:v>6.8702290076335937E-2</c:v>
                </c:pt>
                <c:pt idx="8">
                  <c:v>9.8484848484848578E-2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0.05</c:v>
                </c:pt>
                <c:pt idx="12">
                  <c:v>6.7567567567567571E-2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CE-4136-B996-779BEB04E11D}"/>
            </c:ext>
          </c:extLst>
        </c:ser>
        <c:ser>
          <c:idx val="5"/>
          <c:order val="5"/>
          <c:tx>
            <c:strRef>
              <c:f>'preferenza per le tematiche '!$G$23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'!$G$24:$G$36</c:f>
              <c:numCache>
                <c:formatCode>0%</c:formatCode>
                <c:ptCount val="13"/>
                <c:pt idx="0">
                  <c:v>0.1</c:v>
                </c:pt>
                <c:pt idx="1">
                  <c:v>0.13</c:v>
                </c:pt>
                <c:pt idx="2">
                  <c:v>8.2500000000000004E-2</c:v>
                </c:pt>
                <c:pt idx="3">
                  <c:v>0.11499999999999998</c:v>
                </c:pt>
                <c:pt idx="5">
                  <c:v>7.0000000000000021E-2</c:v>
                </c:pt>
                <c:pt idx="6">
                  <c:v>0.12977099236641221</c:v>
                </c:pt>
                <c:pt idx="8">
                  <c:v>4.5454545454545463E-2</c:v>
                </c:pt>
                <c:pt idx="9">
                  <c:v>0.15000000000000011</c:v>
                </c:pt>
                <c:pt idx="10">
                  <c:v>7.0000000000000021E-2</c:v>
                </c:pt>
                <c:pt idx="11">
                  <c:v>3.0000000000000002E-2</c:v>
                </c:pt>
                <c:pt idx="12">
                  <c:v>4.1095890410958895E-2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5CE-4136-B996-779BEB04E11D}"/>
            </c:ext>
          </c:extLst>
        </c:ser>
        <c:ser>
          <c:idx val="6"/>
          <c:order val="6"/>
          <c:tx>
            <c:strRef>
              <c:f>'preferenza per le tematiche '!$H$23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'!$H$24:$H$36</c:f>
              <c:numCache>
                <c:formatCode>0%</c:formatCode>
                <c:ptCount val="13"/>
                <c:pt idx="0">
                  <c:v>0.17</c:v>
                </c:pt>
                <c:pt idx="1">
                  <c:v>0.17</c:v>
                </c:pt>
                <c:pt idx="2">
                  <c:v>0.1125</c:v>
                </c:pt>
                <c:pt idx="3">
                  <c:v>0.25625000000000003</c:v>
                </c:pt>
                <c:pt idx="5">
                  <c:v>0.13</c:v>
                </c:pt>
                <c:pt idx="6">
                  <c:v>0.41221374045801529</c:v>
                </c:pt>
                <c:pt idx="8">
                  <c:v>2.2727272727272766E-2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2.0000000000000011E-2</c:v>
                </c:pt>
                <c:pt idx="12">
                  <c:v>8.2191780821917665E-2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5CE-4136-B996-779BEB04E11D}"/>
            </c:ext>
          </c:extLst>
        </c:ser>
        <c:ser>
          <c:idx val="7"/>
          <c:order val="7"/>
          <c:tx>
            <c:strRef>
              <c:f>'preferenza per le tematiche '!$I$23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'preferenza per le tematiche '!$A$24:$A$36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'preferenza per le tematiche '!$I$24:$I$36</c:f>
              <c:numCache>
                <c:formatCode>0%</c:formatCode>
                <c:ptCount val="13"/>
                <c:pt idx="0">
                  <c:v>0.2400000000000001</c:v>
                </c:pt>
                <c:pt idx="1">
                  <c:v>0.2400000000000001</c:v>
                </c:pt>
                <c:pt idx="2">
                  <c:v>0.10625000000000002</c:v>
                </c:pt>
                <c:pt idx="3">
                  <c:v>0.19</c:v>
                </c:pt>
                <c:pt idx="5">
                  <c:v>0.17</c:v>
                </c:pt>
                <c:pt idx="6">
                  <c:v>0.21374045801526742</c:v>
                </c:pt>
                <c:pt idx="8">
                  <c:v>3.0303030303030311E-2</c:v>
                </c:pt>
                <c:pt idx="9">
                  <c:v>0.2</c:v>
                </c:pt>
                <c:pt idx="10">
                  <c:v>4.0000000000000022E-2</c:v>
                </c:pt>
                <c:pt idx="11">
                  <c:v>0.11</c:v>
                </c:pt>
                <c:pt idx="12">
                  <c:v>1.3333333333333341E-2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5CE-4136-B996-779BEB04E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413440"/>
        <c:axId val="268416968"/>
      </c:barChart>
      <c:catAx>
        <c:axId val="26841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416968"/>
        <c:crosses val="autoZero"/>
        <c:auto val="1"/>
        <c:lblAlgn val="ctr"/>
        <c:lblOffset val="100"/>
        <c:noMultiLvlLbl val="0"/>
      </c:catAx>
      <c:valAx>
        <c:axId val="268416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8413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74580370699553"/>
          <c:y val="0.15191923119653372"/>
          <c:w val="0.73622092574193476"/>
          <c:h val="0.4153524415960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'organiz&amp;serv'!$B$3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3.7500000000000046E-3</c:v>
                </c:pt>
                <c:pt idx="4">
                  <c:v>3.4602076124567514E-3</c:v>
                </c:pt>
                <c:pt idx="5">
                  <c:v>3.0000000000000002E-2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2.0000000000000011E-2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D5-4849-98F7-576903EF5136}"/>
            </c:ext>
          </c:extLst>
        </c:ser>
        <c:ser>
          <c:idx val="1"/>
          <c:order val="1"/>
          <c:tx>
            <c:strRef>
              <c:f>'organiz&amp;serv'!$C$3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'organiz&amp;serv'!$C$4:$C$16</c:f>
              <c:numCache>
                <c:formatCode>0%</c:formatCode>
                <c:ptCount val="13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3.7500000000000046E-3</c:v>
                </c:pt>
                <c:pt idx="4">
                  <c:v>6.920415224913495E-3</c:v>
                </c:pt>
                <c:pt idx="5">
                  <c:v>3.0000000000000002E-2</c:v>
                </c:pt>
                <c:pt idx="6">
                  <c:v>0</c:v>
                </c:pt>
                <c:pt idx="7">
                  <c:v>0</c:v>
                </c:pt>
                <c:pt idx="8">
                  <c:v>1.5151515151515166E-2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4.0000000000000022E-2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D5-4849-98F7-576903EF5136}"/>
            </c:ext>
          </c:extLst>
        </c:ser>
        <c:ser>
          <c:idx val="2"/>
          <c:order val="2"/>
          <c:tx>
            <c:strRef>
              <c:f>'organiz&amp;serv'!$D$3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'organiz&amp;serv'!$D$4:$D$16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6.0000000000000032E-2</c:v>
                </c:pt>
                <c:pt idx="2">
                  <c:v>4.6052631578947442E-2</c:v>
                </c:pt>
                <c:pt idx="3">
                  <c:v>5.2500000000000012E-2</c:v>
                </c:pt>
                <c:pt idx="4">
                  <c:v>0.10034602076124575</c:v>
                </c:pt>
                <c:pt idx="5">
                  <c:v>8.0000000000000043E-2</c:v>
                </c:pt>
                <c:pt idx="6">
                  <c:v>3.7878787878787921E-2</c:v>
                </c:pt>
                <c:pt idx="7">
                  <c:v>4.0404040404040414E-2</c:v>
                </c:pt>
                <c:pt idx="8">
                  <c:v>4.5454545454545463E-2</c:v>
                </c:pt>
                <c:pt idx="9">
                  <c:v>0.12000000000000002</c:v>
                </c:pt>
                <c:pt idx="10">
                  <c:v>3.0000000000000002E-2</c:v>
                </c:pt>
                <c:pt idx="11">
                  <c:v>0.13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D5-4849-98F7-576903EF5136}"/>
            </c:ext>
          </c:extLst>
        </c:ser>
        <c:ser>
          <c:idx val="3"/>
          <c:order val="3"/>
          <c:tx>
            <c:strRef>
              <c:f>'organiz&amp;serv'!$E$3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'organiz&amp;serv'!$E$4:$E$16</c:f>
              <c:numCache>
                <c:formatCode>0%</c:formatCode>
                <c:ptCount val="13"/>
                <c:pt idx="0">
                  <c:v>0.2</c:v>
                </c:pt>
                <c:pt idx="1">
                  <c:v>0.30000000000000032</c:v>
                </c:pt>
                <c:pt idx="2">
                  <c:v>0.1710526315789474</c:v>
                </c:pt>
                <c:pt idx="3">
                  <c:v>0.28625</c:v>
                </c:pt>
                <c:pt idx="4">
                  <c:v>0.54325259515570867</c:v>
                </c:pt>
                <c:pt idx="5">
                  <c:v>0.30000000000000032</c:v>
                </c:pt>
                <c:pt idx="6">
                  <c:v>0.19696969696969696</c:v>
                </c:pt>
                <c:pt idx="7">
                  <c:v>0.14141414141414163</c:v>
                </c:pt>
                <c:pt idx="8">
                  <c:v>0.16666666666666666</c:v>
                </c:pt>
                <c:pt idx="9">
                  <c:v>0.30000000000000032</c:v>
                </c:pt>
                <c:pt idx="10">
                  <c:v>0.31000000000000033</c:v>
                </c:pt>
                <c:pt idx="11">
                  <c:v>0.24000000000000016</c:v>
                </c:pt>
                <c:pt idx="1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D5-4849-98F7-576903EF5136}"/>
            </c:ext>
          </c:extLst>
        </c:ser>
        <c:ser>
          <c:idx val="4"/>
          <c:order val="4"/>
          <c:tx>
            <c:strRef>
              <c:f>'organiz&amp;serv'!$F$3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'organiz&amp;serv'!$F$4:$F$16</c:f>
              <c:numCache>
                <c:formatCode>0%</c:formatCode>
                <c:ptCount val="13"/>
                <c:pt idx="0">
                  <c:v>0.78</c:v>
                </c:pt>
                <c:pt idx="1">
                  <c:v>0.62000000000000066</c:v>
                </c:pt>
                <c:pt idx="2">
                  <c:v>0.78289473684210564</c:v>
                </c:pt>
                <c:pt idx="3">
                  <c:v>0.65250000000000064</c:v>
                </c:pt>
                <c:pt idx="4">
                  <c:v>0.3460207612456756</c:v>
                </c:pt>
                <c:pt idx="5">
                  <c:v>0.56999999999999995</c:v>
                </c:pt>
                <c:pt idx="6">
                  <c:v>0.75757575757575835</c:v>
                </c:pt>
                <c:pt idx="7">
                  <c:v>0.81818181818181901</c:v>
                </c:pt>
                <c:pt idx="8">
                  <c:v>0.77272727272727348</c:v>
                </c:pt>
                <c:pt idx="9">
                  <c:v>0.56000000000000005</c:v>
                </c:pt>
                <c:pt idx="10">
                  <c:v>0.65000000000000091</c:v>
                </c:pt>
                <c:pt idx="11">
                  <c:v>0.58000000000000007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D5-4849-98F7-576903EF5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699056"/>
        <c:axId val="223699840"/>
      </c:barChart>
      <c:catAx>
        <c:axId val="22369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699840"/>
        <c:crosses val="autoZero"/>
        <c:auto val="1"/>
        <c:lblAlgn val="ctr"/>
        <c:lblOffset val="100"/>
        <c:noMultiLvlLbl val="0"/>
      </c:catAx>
      <c:valAx>
        <c:axId val="223699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3699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406386701662271E-3"/>
          <c:y val="4.8611111111111112E-2"/>
          <c:w val="0.88997003499562566"/>
          <c:h val="0.9259259259259254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'preferenza per le tematiche '!$B$172:$I$172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'preferenza per le tematiche '!$B$173:$I$173</c:f>
              <c:numCache>
                <c:formatCode>0%</c:formatCode>
                <c:ptCount val="8"/>
                <c:pt idx="0">
                  <c:v>0.28684383538044234</c:v>
                </c:pt>
                <c:pt idx="1">
                  <c:v>0.17817635868642129</c:v>
                </c:pt>
                <c:pt idx="2">
                  <c:v>7.6643805535200379E-2</c:v>
                </c:pt>
                <c:pt idx="3">
                  <c:v>0.16322884667957532</c:v>
                </c:pt>
                <c:pt idx="4">
                  <c:v>9.1744547379523214E-2</c:v>
                </c:pt>
                <c:pt idx="5">
                  <c:v>9.7685523763768045E-2</c:v>
                </c:pt>
                <c:pt idx="6">
                  <c:v>0.128091809301039</c:v>
                </c:pt>
                <c:pt idx="7">
                  <c:v>0.12245707421193201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E1-4644-BD07-06128107F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'organiz&amp;serv'!$B$3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3.7500000000000046E-3</c:v>
                </c:pt>
                <c:pt idx="4">
                  <c:v>3.4602076124567514E-3</c:v>
                </c:pt>
                <c:pt idx="5">
                  <c:v>3.0000000000000002E-2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2.0000000000000011E-2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7B-4F18-A1C9-BF9DFC95130C}"/>
            </c:ext>
          </c:extLst>
        </c:ser>
        <c:ser>
          <c:idx val="1"/>
          <c:order val="1"/>
          <c:tx>
            <c:strRef>
              <c:f>'organiz&amp;serv'!$C$3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'organiz&amp;serv'!$C$4:$C$16</c:f>
              <c:numCache>
                <c:formatCode>0%</c:formatCode>
                <c:ptCount val="13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3.7500000000000046E-3</c:v>
                </c:pt>
                <c:pt idx="4">
                  <c:v>6.920415224913495E-3</c:v>
                </c:pt>
                <c:pt idx="5">
                  <c:v>3.0000000000000002E-2</c:v>
                </c:pt>
                <c:pt idx="6">
                  <c:v>0</c:v>
                </c:pt>
                <c:pt idx="7">
                  <c:v>0</c:v>
                </c:pt>
                <c:pt idx="8">
                  <c:v>1.5151515151515166E-2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4.0000000000000022E-2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7B-4F18-A1C9-BF9DFC95130C}"/>
            </c:ext>
          </c:extLst>
        </c:ser>
        <c:ser>
          <c:idx val="2"/>
          <c:order val="2"/>
          <c:tx>
            <c:strRef>
              <c:f>'organiz&amp;serv'!$D$3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'organiz&amp;serv'!$D$4:$D$16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6.0000000000000032E-2</c:v>
                </c:pt>
                <c:pt idx="2">
                  <c:v>4.6052631578947442E-2</c:v>
                </c:pt>
                <c:pt idx="3">
                  <c:v>5.2500000000000012E-2</c:v>
                </c:pt>
                <c:pt idx="4">
                  <c:v>0.10034602076124575</c:v>
                </c:pt>
                <c:pt idx="5">
                  <c:v>8.0000000000000043E-2</c:v>
                </c:pt>
                <c:pt idx="6">
                  <c:v>3.7878787878787921E-2</c:v>
                </c:pt>
                <c:pt idx="7">
                  <c:v>4.0404040404040414E-2</c:v>
                </c:pt>
                <c:pt idx="8">
                  <c:v>4.5454545454545463E-2</c:v>
                </c:pt>
                <c:pt idx="9">
                  <c:v>0.12000000000000002</c:v>
                </c:pt>
                <c:pt idx="10">
                  <c:v>3.0000000000000002E-2</c:v>
                </c:pt>
                <c:pt idx="11">
                  <c:v>0.13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7B-4F18-A1C9-BF9DFC95130C}"/>
            </c:ext>
          </c:extLst>
        </c:ser>
        <c:ser>
          <c:idx val="3"/>
          <c:order val="3"/>
          <c:tx>
            <c:strRef>
              <c:f>'organiz&amp;serv'!$E$3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'organiz&amp;serv'!$E$4:$E$16</c:f>
              <c:numCache>
                <c:formatCode>0%</c:formatCode>
                <c:ptCount val="13"/>
                <c:pt idx="0">
                  <c:v>0.2</c:v>
                </c:pt>
                <c:pt idx="1">
                  <c:v>0.30000000000000032</c:v>
                </c:pt>
                <c:pt idx="2">
                  <c:v>0.1710526315789474</c:v>
                </c:pt>
                <c:pt idx="3">
                  <c:v>0.28625</c:v>
                </c:pt>
                <c:pt idx="4">
                  <c:v>0.54325259515570867</c:v>
                </c:pt>
                <c:pt idx="5">
                  <c:v>0.30000000000000032</c:v>
                </c:pt>
                <c:pt idx="6">
                  <c:v>0.19696969696969696</c:v>
                </c:pt>
                <c:pt idx="7">
                  <c:v>0.14141414141414163</c:v>
                </c:pt>
                <c:pt idx="8">
                  <c:v>0.16666666666666666</c:v>
                </c:pt>
                <c:pt idx="9">
                  <c:v>0.30000000000000032</c:v>
                </c:pt>
                <c:pt idx="10">
                  <c:v>0.31000000000000033</c:v>
                </c:pt>
                <c:pt idx="11">
                  <c:v>0.24000000000000016</c:v>
                </c:pt>
                <c:pt idx="1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7B-4F18-A1C9-BF9DFC95130C}"/>
            </c:ext>
          </c:extLst>
        </c:ser>
        <c:ser>
          <c:idx val="4"/>
          <c:order val="4"/>
          <c:tx>
            <c:strRef>
              <c:f>'organiz&amp;serv'!$F$3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'organiz&amp;serv'!$F$4:$F$16</c:f>
              <c:numCache>
                <c:formatCode>0%</c:formatCode>
                <c:ptCount val="13"/>
                <c:pt idx="0">
                  <c:v>0.78</c:v>
                </c:pt>
                <c:pt idx="1">
                  <c:v>0.62000000000000066</c:v>
                </c:pt>
                <c:pt idx="2">
                  <c:v>0.78289473684210564</c:v>
                </c:pt>
                <c:pt idx="3">
                  <c:v>0.65250000000000064</c:v>
                </c:pt>
                <c:pt idx="4">
                  <c:v>0.3460207612456756</c:v>
                </c:pt>
                <c:pt idx="5">
                  <c:v>0.56999999999999995</c:v>
                </c:pt>
                <c:pt idx="6">
                  <c:v>0.75757575757575835</c:v>
                </c:pt>
                <c:pt idx="7">
                  <c:v>0.81818181818181901</c:v>
                </c:pt>
                <c:pt idx="8">
                  <c:v>0.77272727272727348</c:v>
                </c:pt>
                <c:pt idx="9">
                  <c:v>0.56000000000000005</c:v>
                </c:pt>
                <c:pt idx="10">
                  <c:v>0.65000000000000091</c:v>
                </c:pt>
                <c:pt idx="11">
                  <c:v>0.58000000000000007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7B-4F18-A1C9-BF9DFC951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701016"/>
        <c:axId val="223701408"/>
      </c:barChart>
      <c:catAx>
        <c:axId val="223701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701408"/>
        <c:crosses val="autoZero"/>
        <c:auto val="1"/>
        <c:lblAlgn val="ctr"/>
        <c:lblOffset val="100"/>
        <c:noMultiLvlLbl val="0"/>
      </c:catAx>
      <c:valAx>
        <c:axId val="223701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3701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2709454128449"/>
          <c:y val="0.18754778880777953"/>
          <c:w val="0.74277340182540919"/>
          <c:h val="0.4308124260703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'organiz&amp;serv'!$B$3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3.7500000000000046E-3</c:v>
                </c:pt>
                <c:pt idx="4">
                  <c:v>3.4602076124567514E-3</c:v>
                </c:pt>
                <c:pt idx="5">
                  <c:v>3.0000000000000002E-2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2.0000000000000011E-2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A3-4257-A204-9A70399B82E8}"/>
            </c:ext>
          </c:extLst>
        </c:ser>
        <c:ser>
          <c:idx val="1"/>
          <c:order val="1"/>
          <c:tx>
            <c:strRef>
              <c:f>'organiz&amp;serv'!$C$3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'organiz&amp;serv'!$C$4:$C$16</c:f>
              <c:numCache>
                <c:formatCode>0%</c:formatCode>
                <c:ptCount val="13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3.7500000000000046E-3</c:v>
                </c:pt>
                <c:pt idx="4">
                  <c:v>6.920415224913495E-3</c:v>
                </c:pt>
                <c:pt idx="5">
                  <c:v>3.0000000000000002E-2</c:v>
                </c:pt>
                <c:pt idx="6">
                  <c:v>0</c:v>
                </c:pt>
                <c:pt idx="7">
                  <c:v>0</c:v>
                </c:pt>
                <c:pt idx="8">
                  <c:v>1.5151515151515166E-2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4.0000000000000022E-2</c:v>
                </c:pt>
                <c:pt idx="1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A3-4257-A204-9A70399B82E8}"/>
            </c:ext>
          </c:extLst>
        </c:ser>
        <c:ser>
          <c:idx val="2"/>
          <c:order val="2"/>
          <c:tx>
            <c:strRef>
              <c:f>'organiz&amp;serv'!$D$3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'organiz&amp;serv'!$D$4:$D$16</c:f>
              <c:numCache>
                <c:formatCode>0%</c:formatCode>
                <c:ptCount val="13"/>
                <c:pt idx="0">
                  <c:v>2.0000000000000011E-2</c:v>
                </c:pt>
                <c:pt idx="1">
                  <c:v>6.0000000000000032E-2</c:v>
                </c:pt>
                <c:pt idx="2">
                  <c:v>4.6052631578947442E-2</c:v>
                </c:pt>
                <c:pt idx="3">
                  <c:v>5.2500000000000012E-2</c:v>
                </c:pt>
                <c:pt idx="4">
                  <c:v>0.10034602076124575</c:v>
                </c:pt>
                <c:pt idx="5">
                  <c:v>8.0000000000000043E-2</c:v>
                </c:pt>
                <c:pt idx="6">
                  <c:v>3.7878787878787921E-2</c:v>
                </c:pt>
                <c:pt idx="7">
                  <c:v>4.0404040404040414E-2</c:v>
                </c:pt>
                <c:pt idx="8">
                  <c:v>4.5454545454545463E-2</c:v>
                </c:pt>
                <c:pt idx="9">
                  <c:v>0.12000000000000002</c:v>
                </c:pt>
                <c:pt idx="10">
                  <c:v>3.0000000000000002E-2</c:v>
                </c:pt>
                <c:pt idx="11">
                  <c:v>0.13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A3-4257-A204-9A70399B82E8}"/>
            </c:ext>
          </c:extLst>
        </c:ser>
        <c:ser>
          <c:idx val="3"/>
          <c:order val="3"/>
          <c:tx>
            <c:strRef>
              <c:f>'organiz&amp;serv'!$E$3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'organiz&amp;serv'!$E$4:$E$16</c:f>
              <c:numCache>
                <c:formatCode>0%</c:formatCode>
                <c:ptCount val="13"/>
                <c:pt idx="0">
                  <c:v>0.2</c:v>
                </c:pt>
                <c:pt idx="1">
                  <c:v>0.30000000000000032</c:v>
                </c:pt>
                <c:pt idx="2">
                  <c:v>0.1710526315789474</c:v>
                </c:pt>
                <c:pt idx="3">
                  <c:v>0.28625</c:v>
                </c:pt>
                <c:pt idx="4">
                  <c:v>0.54325259515570867</c:v>
                </c:pt>
                <c:pt idx="5">
                  <c:v>0.30000000000000032</c:v>
                </c:pt>
                <c:pt idx="6">
                  <c:v>0.19696969696969696</c:v>
                </c:pt>
                <c:pt idx="7">
                  <c:v>0.14141414141414163</c:v>
                </c:pt>
                <c:pt idx="8">
                  <c:v>0.16666666666666666</c:v>
                </c:pt>
                <c:pt idx="9">
                  <c:v>0.30000000000000032</c:v>
                </c:pt>
                <c:pt idx="10">
                  <c:v>0.31000000000000033</c:v>
                </c:pt>
                <c:pt idx="11">
                  <c:v>0.24000000000000016</c:v>
                </c:pt>
                <c:pt idx="1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A3-4257-A204-9A70399B82E8}"/>
            </c:ext>
          </c:extLst>
        </c:ser>
        <c:ser>
          <c:idx val="4"/>
          <c:order val="4"/>
          <c:tx>
            <c:strRef>
              <c:f>'organiz&amp;serv'!$F$3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'organiz&amp;serv'!$A$4:$A$16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Ferraris(NA)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'organiz&amp;serv'!$F$4:$F$16</c:f>
              <c:numCache>
                <c:formatCode>0%</c:formatCode>
                <c:ptCount val="13"/>
                <c:pt idx="0">
                  <c:v>0.78</c:v>
                </c:pt>
                <c:pt idx="1">
                  <c:v>0.62000000000000066</c:v>
                </c:pt>
                <c:pt idx="2">
                  <c:v>0.78289473684210564</c:v>
                </c:pt>
                <c:pt idx="3">
                  <c:v>0.65250000000000064</c:v>
                </c:pt>
                <c:pt idx="4">
                  <c:v>0.3460207612456756</c:v>
                </c:pt>
                <c:pt idx="5">
                  <c:v>0.56999999999999995</c:v>
                </c:pt>
                <c:pt idx="6">
                  <c:v>0.75757575757575835</c:v>
                </c:pt>
                <c:pt idx="7">
                  <c:v>0.81818181818181901</c:v>
                </c:pt>
                <c:pt idx="8">
                  <c:v>0.77272727272727348</c:v>
                </c:pt>
                <c:pt idx="9">
                  <c:v>0.56000000000000005</c:v>
                </c:pt>
                <c:pt idx="10">
                  <c:v>0.65000000000000091</c:v>
                </c:pt>
                <c:pt idx="11">
                  <c:v>0.58000000000000007</c:v>
                </c:pt>
                <c:pt idx="12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A3-4257-A204-9A70399B8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619624"/>
        <c:axId val="266617272"/>
      </c:barChart>
      <c:catAx>
        <c:axId val="266619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6617272"/>
        <c:crosses val="autoZero"/>
        <c:auto val="1"/>
        <c:lblAlgn val="ctr"/>
        <c:lblOffset val="100"/>
        <c:noMultiLvlLbl val="0"/>
      </c:catAx>
      <c:valAx>
        <c:axId val="266617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619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utilita!$B$3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1.0000000000000005E-2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C1-4563-8B9A-24375763C43A}"/>
            </c:ext>
          </c:extLst>
        </c:ser>
        <c:ser>
          <c:idx val="1"/>
          <c:order val="1"/>
          <c:tx>
            <c:strRef>
              <c:f>utilita!$C$3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utilita!$C$4:$C$16</c:f>
              <c:numCache>
                <c:formatCode>0%</c:formatCode>
                <c:ptCount val="13"/>
                <c:pt idx="0">
                  <c:v>0</c:v>
                </c:pt>
                <c:pt idx="1">
                  <c:v>1.0000000000000005E-2</c:v>
                </c:pt>
                <c:pt idx="2">
                  <c:v>2.6315789473684216E-2</c:v>
                </c:pt>
                <c:pt idx="3">
                  <c:v>3.7500000000000046E-3</c:v>
                </c:pt>
                <c:pt idx="4">
                  <c:v>2.6845637583892676E-2</c:v>
                </c:pt>
                <c:pt idx="5">
                  <c:v>0.05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2.0000000000000011E-2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C1-4563-8B9A-24375763C43A}"/>
            </c:ext>
          </c:extLst>
        </c:ser>
        <c:ser>
          <c:idx val="2"/>
          <c:order val="2"/>
          <c:tx>
            <c:strRef>
              <c:f>utilita!$D$3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utilita!$D$4:$D$16</c:f>
              <c:numCache>
                <c:formatCode>0%</c:formatCode>
                <c:ptCount val="13"/>
                <c:pt idx="0">
                  <c:v>8.0000000000000043E-2</c:v>
                </c:pt>
                <c:pt idx="1">
                  <c:v>0.19</c:v>
                </c:pt>
                <c:pt idx="2">
                  <c:v>0.17763157894736842</c:v>
                </c:pt>
                <c:pt idx="3">
                  <c:v>3.8750000000000007E-2</c:v>
                </c:pt>
                <c:pt idx="4">
                  <c:v>0.3255033557046984</c:v>
                </c:pt>
                <c:pt idx="5">
                  <c:v>0.26</c:v>
                </c:pt>
                <c:pt idx="6">
                  <c:v>0.10606060606060619</c:v>
                </c:pt>
                <c:pt idx="7">
                  <c:v>2.0202020202020211E-2</c:v>
                </c:pt>
                <c:pt idx="8">
                  <c:v>4.5454545454545463E-2</c:v>
                </c:pt>
                <c:pt idx="9">
                  <c:v>0.18000000000000016</c:v>
                </c:pt>
                <c:pt idx="10">
                  <c:v>7.0000000000000021E-2</c:v>
                </c:pt>
                <c:pt idx="11">
                  <c:v>0.1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C1-4563-8B9A-24375763C43A}"/>
            </c:ext>
          </c:extLst>
        </c:ser>
        <c:ser>
          <c:idx val="3"/>
          <c:order val="3"/>
          <c:tx>
            <c:strRef>
              <c:f>utilita!$E$3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utilita!$E$4:$E$16</c:f>
              <c:numCache>
                <c:formatCode>0%</c:formatCode>
                <c:ptCount val="13"/>
                <c:pt idx="0">
                  <c:v>0.5</c:v>
                </c:pt>
                <c:pt idx="1">
                  <c:v>0.58000000000000007</c:v>
                </c:pt>
                <c:pt idx="2">
                  <c:v>0.48026315789473684</c:v>
                </c:pt>
                <c:pt idx="3">
                  <c:v>0.56125000000000003</c:v>
                </c:pt>
                <c:pt idx="4">
                  <c:v>0.34899328859060402</c:v>
                </c:pt>
                <c:pt idx="5">
                  <c:v>0.51</c:v>
                </c:pt>
                <c:pt idx="6">
                  <c:v>0.45454545454545453</c:v>
                </c:pt>
                <c:pt idx="7">
                  <c:v>0.1212121212121213</c:v>
                </c:pt>
                <c:pt idx="8">
                  <c:v>0.28030303030303028</c:v>
                </c:pt>
                <c:pt idx="9">
                  <c:v>0.48000000000000032</c:v>
                </c:pt>
                <c:pt idx="10">
                  <c:v>0.35000000000000031</c:v>
                </c:pt>
                <c:pt idx="11">
                  <c:v>0.38000000000000039</c:v>
                </c:pt>
                <c:pt idx="12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C1-4563-8B9A-24375763C43A}"/>
            </c:ext>
          </c:extLst>
        </c:ser>
        <c:ser>
          <c:idx val="4"/>
          <c:order val="4"/>
          <c:tx>
            <c:strRef>
              <c:f>utilita!$F$3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utilita!$F$4:$F$16</c:f>
              <c:numCache>
                <c:formatCode>0%</c:formatCode>
                <c:ptCount val="13"/>
                <c:pt idx="0">
                  <c:v>0.42000000000000032</c:v>
                </c:pt>
                <c:pt idx="1">
                  <c:v>0.22</c:v>
                </c:pt>
                <c:pt idx="2">
                  <c:v>0.31578947368421123</c:v>
                </c:pt>
                <c:pt idx="3">
                  <c:v>0.39250000000000046</c:v>
                </c:pt>
                <c:pt idx="4">
                  <c:v>0.29865771812080538</c:v>
                </c:pt>
                <c:pt idx="5">
                  <c:v>0.17</c:v>
                </c:pt>
                <c:pt idx="6">
                  <c:v>0.42424242424242431</c:v>
                </c:pt>
                <c:pt idx="7">
                  <c:v>0.85858585858585934</c:v>
                </c:pt>
                <c:pt idx="8">
                  <c:v>0.67424242424242464</c:v>
                </c:pt>
                <c:pt idx="9">
                  <c:v>0.3200000000000004</c:v>
                </c:pt>
                <c:pt idx="10">
                  <c:v>0.56999999999999995</c:v>
                </c:pt>
                <c:pt idx="11">
                  <c:v>0.49000000000000032</c:v>
                </c:pt>
                <c:pt idx="12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C1-4563-8B9A-24375763C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615704"/>
        <c:axId val="266615312"/>
      </c:barChart>
      <c:catAx>
        <c:axId val="266615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615312"/>
        <c:crosses val="autoZero"/>
        <c:auto val="1"/>
        <c:lblAlgn val="ctr"/>
        <c:lblOffset val="100"/>
        <c:noMultiLvlLbl val="0"/>
      </c:catAx>
      <c:valAx>
        <c:axId val="266615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615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utilita!$B$3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utilita!$B$4:$B$16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1.0000000000000005E-2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6-4601-A21F-48B3C087BF3D}"/>
            </c:ext>
          </c:extLst>
        </c:ser>
        <c:ser>
          <c:idx val="1"/>
          <c:order val="1"/>
          <c:tx>
            <c:strRef>
              <c:f>utilita!$C$3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utilita!$C$4:$C$16</c:f>
              <c:numCache>
                <c:formatCode>0%</c:formatCode>
                <c:ptCount val="13"/>
                <c:pt idx="0">
                  <c:v>0</c:v>
                </c:pt>
                <c:pt idx="1">
                  <c:v>1.0000000000000005E-2</c:v>
                </c:pt>
                <c:pt idx="2">
                  <c:v>2.6315789473684216E-2</c:v>
                </c:pt>
                <c:pt idx="3">
                  <c:v>3.7500000000000046E-3</c:v>
                </c:pt>
                <c:pt idx="4">
                  <c:v>2.6845637583892676E-2</c:v>
                </c:pt>
                <c:pt idx="5">
                  <c:v>0.05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2.0000000000000011E-2</c:v>
                </c:pt>
                <c:pt idx="10">
                  <c:v>1.0000000000000005E-2</c:v>
                </c:pt>
                <c:pt idx="11">
                  <c:v>2.0000000000000011E-2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26-4601-A21F-48B3C087BF3D}"/>
            </c:ext>
          </c:extLst>
        </c:ser>
        <c:ser>
          <c:idx val="2"/>
          <c:order val="2"/>
          <c:tx>
            <c:strRef>
              <c:f>utilita!$D$3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utilita!$D$4:$D$16</c:f>
              <c:numCache>
                <c:formatCode>0%</c:formatCode>
                <c:ptCount val="13"/>
                <c:pt idx="0">
                  <c:v>8.0000000000000043E-2</c:v>
                </c:pt>
                <c:pt idx="1">
                  <c:v>0.19</c:v>
                </c:pt>
                <c:pt idx="2">
                  <c:v>0.17763157894736842</c:v>
                </c:pt>
                <c:pt idx="3">
                  <c:v>3.8750000000000007E-2</c:v>
                </c:pt>
                <c:pt idx="4">
                  <c:v>0.3255033557046984</c:v>
                </c:pt>
                <c:pt idx="5">
                  <c:v>0.26</c:v>
                </c:pt>
                <c:pt idx="6">
                  <c:v>0.10606060606060619</c:v>
                </c:pt>
                <c:pt idx="7">
                  <c:v>2.0202020202020211E-2</c:v>
                </c:pt>
                <c:pt idx="8">
                  <c:v>4.5454545454545463E-2</c:v>
                </c:pt>
                <c:pt idx="9">
                  <c:v>0.18000000000000016</c:v>
                </c:pt>
                <c:pt idx="10">
                  <c:v>7.0000000000000021E-2</c:v>
                </c:pt>
                <c:pt idx="11">
                  <c:v>0.1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26-4601-A21F-48B3C087BF3D}"/>
            </c:ext>
          </c:extLst>
        </c:ser>
        <c:ser>
          <c:idx val="3"/>
          <c:order val="3"/>
          <c:tx>
            <c:strRef>
              <c:f>utilita!$E$3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utilita!$E$4:$E$16</c:f>
              <c:numCache>
                <c:formatCode>0%</c:formatCode>
                <c:ptCount val="13"/>
                <c:pt idx="0">
                  <c:v>0.5</c:v>
                </c:pt>
                <c:pt idx="1">
                  <c:v>0.58000000000000007</c:v>
                </c:pt>
                <c:pt idx="2">
                  <c:v>0.48026315789473684</c:v>
                </c:pt>
                <c:pt idx="3">
                  <c:v>0.56125000000000003</c:v>
                </c:pt>
                <c:pt idx="4">
                  <c:v>0.34899328859060402</c:v>
                </c:pt>
                <c:pt idx="5">
                  <c:v>0.51</c:v>
                </c:pt>
                <c:pt idx="6">
                  <c:v>0.45454545454545453</c:v>
                </c:pt>
                <c:pt idx="7">
                  <c:v>0.1212121212121213</c:v>
                </c:pt>
                <c:pt idx="8">
                  <c:v>0.28030303030303028</c:v>
                </c:pt>
                <c:pt idx="9">
                  <c:v>0.48000000000000032</c:v>
                </c:pt>
                <c:pt idx="10">
                  <c:v>0.35000000000000031</c:v>
                </c:pt>
                <c:pt idx="11">
                  <c:v>0.38000000000000039</c:v>
                </c:pt>
                <c:pt idx="12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26-4601-A21F-48B3C087BF3D}"/>
            </c:ext>
          </c:extLst>
        </c:ser>
        <c:ser>
          <c:idx val="4"/>
          <c:order val="4"/>
          <c:tx>
            <c:strRef>
              <c:f>utilita!$F$3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utilita!$A$4:$A$16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utilita!$F$4:$F$16</c:f>
              <c:numCache>
                <c:formatCode>0%</c:formatCode>
                <c:ptCount val="13"/>
                <c:pt idx="0">
                  <c:v>0.42000000000000032</c:v>
                </c:pt>
                <c:pt idx="1">
                  <c:v>0.22</c:v>
                </c:pt>
                <c:pt idx="2">
                  <c:v>0.31578947368421123</c:v>
                </c:pt>
                <c:pt idx="3">
                  <c:v>0.39250000000000046</c:v>
                </c:pt>
                <c:pt idx="4">
                  <c:v>0.29865771812080538</c:v>
                </c:pt>
                <c:pt idx="5">
                  <c:v>0.17</c:v>
                </c:pt>
                <c:pt idx="6">
                  <c:v>0.42424242424242431</c:v>
                </c:pt>
                <c:pt idx="7">
                  <c:v>0.85858585858585934</c:v>
                </c:pt>
                <c:pt idx="8">
                  <c:v>0.67424242424242464</c:v>
                </c:pt>
                <c:pt idx="9">
                  <c:v>0.3200000000000004</c:v>
                </c:pt>
                <c:pt idx="10">
                  <c:v>0.56999999999999995</c:v>
                </c:pt>
                <c:pt idx="11">
                  <c:v>0.49000000000000032</c:v>
                </c:pt>
                <c:pt idx="12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26-4601-A21F-48B3C087B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618840"/>
        <c:axId val="266621192"/>
      </c:barChart>
      <c:catAx>
        <c:axId val="266618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621192"/>
        <c:crosses val="autoZero"/>
        <c:auto val="1"/>
        <c:lblAlgn val="ctr"/>
        <c:lblOffset val="100"/>
        <c:noMultiLvlLbl val="0"/>
      </c:catAx>
      <c:valAx>
        <c:axId val="266621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618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68738600971433"/>
          <c:y val="0.28464215865018067"/>
          <c:w val="0.77132471045735063"/>
          <c:h val="0.44220144227436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utilita!$B$43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utilita!$A$44:$A$56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utilita!$B$44:$B$56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3.7500000000000046E-3</c:v>
                </c:pt>
                <c:pt idx="4">
                  <c:v>3.3333333333333361E-3</c:v>
                </c:pt>
                <c:pt idx="5">
                  <c:v>1.0000000000000005E-2</c:v>
                </c:pt>
                <c:pt idx="6">
                  <c:v>7.5757575757575829E-3</c:v>
                </c:pt>
                <c:pt idx="7">
                  <c:v>0</c:v>
                </c:pt>
                <c:pt idx="8">
                  <c:v>0</c:v>
                </c:pt>
                <c:pt idx="9">
                  <c:v>1.0000000000000005E-2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26-43BC-81D6-75104674C57D}"/>
            </c:ext>
          </c:extLst>
        </c:ser>
        <c:ser>
          <c:idx val="1"/>
          <c:order val="1"/>
          <c:tx>
            <c:strRef>
              <c:f>utilita!$C$43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utilita!$A$44:$A$56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utilita!$C$44:$C$56</c:f>
              <c:numCache>
                <c:formatCode>0%</c:formatCode>
                <c:ptCount val="13"/>
                <c:pt idx="0">
                  <c:v>0</c:v>
                </c:pt>
                <c:pt idx="1">
                  <c:v>4.0000000000000022E-2</c:v>
                </c:pt>
                <c:pt idx="2">
                  <c:v>1.973684210526316E-2</c:v>
                </c:pt>
                <c:pt idx="3">
                  <c:v>1.4999999999999998E-2</c:v>
                </c:pt>
                <c:pt idx="4">
                  <c:v>3.6666666666666681E-2</c:v>
                </c:pt>
                <c:pt idx="5">
                  <c:v>9.0000000000000024E-2</c:v>
                </c:pt>
                <c:pt idx="6">
                  <c:v>1.5151515151515166E-2</c:v>
                </c:pt>
                <c:pt idx="7">
                  <c:v>0</c:v>
                </c:pt>
                <c:pt idx="8">
                  <c:v>0</c:v>
                </c:pt>
                <c:pt idx="9">
                  <c:v>3.0000000000000002E-2</c:v>
                </c:pt>
                <c:pt idx="10">
                  <c:v>1.0000000000000005E-2</c:v>
                </c:pt>
                <c:pt idx="11">
                  <c:v>1.0000000000000005E-2</c:v>
                </c:pt>
                <c:pt idx="1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26-43BC-81D6-75104674C57D}"/>
            </c:ext>
          </c:extLst>
        </c:ser>
        <c:ser>
          <c:idx val="2"/>
          <c:order val="2"/>
          <c:tx>
            <c:strRef>
              <c:f>utilita!$D$43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utilita!$A$44:$A$56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utilita!$D$44:$D$56</c:f>
              <c:numCache>
                <c:formatCode>0%</c:formatCode>
                <c:ptCount val="13"/>
                <c:pt idx="0">
                  <c:v>0.11</c:v>
                </c:pt>
                <c:pt idx="1">
                  <c:v>0.22</c:v>
                </c:pt>
                <c:pt idx="2">
                  <c:v>0.230263157894737</c:v>
                </c:pt>
                <c:pt idx="3">
                  <c:v>0.125</c:v>
                </c:pt>
                <c:pt idx="4">
                  <c:v>0.38000000000000039</c:v>
                </c:pt>
                <c:pt idx="5">
                  <c:v>0.29000000000000031</c:v>
                </c:pt>
                <c:pt idx="6">
                  <c:v>0.15151515151515182</c:v>
                </c:pt>
                <c:pt idx="7">
                  <c:v>2.0202020202020211E-2</c:v>
                </c:pt>
                <c:pt idx="8">
                  <c:v>6.0606060606060622E-2</c:v>
                </c:pt>
                <c:pt idx="9">
                  <c:v>0.2</c:v>
                </c:pt>
                <c:pt idx="10">
                  <c:v>8.0000000000000043E-2</c:v>
                </c:pt>
                <c:pt idx="11">
                  <c:v>0.15000000000000016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26-43BC-81D6-75104674C57D}"/>
            </c:ext>
          </c:extLst>
        </c:ser>
        <c:ser>
          <c:idx val="3"/>
          <c:order val="3"/>
          <c:tx>
            <c:strRef>
              <c:f>utilita!$E$43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utilita!$A$44:$A$56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utilita!$E$44:$E$56</c:f>
              <c:numCache>
                <c:formatCode>0%</c:formatCode>
                <c:ptCount val="13"/>
                <c:pt idx="0">
                  <c:v>0.55000000000000004</c:v>
                </c:pt>
                <c:pt idx="1">
                  <c:v>0.5</c:v>
                </c:pt>
                <c:pt idx="2">
                  <c:v>0.46052631578947439</c:v>
                </c:pt>
                <c:pt idx="3">
                  <c:v>0.47500000000000031</c:v>
                </c:pt>
                <c:pt idx="4">
                  <c:v>0.29333333333333333</c:v>
                </c:pt>
                <c:pt idx="5">
                  <c:v>0.47000000000000008</c:v>
                </c:pt>
                <c:pt idx="6">
                  <c:v>0.39393939393939442</c:v>
                </c:pt>
                <c:pt idx="7">
                  <c:v>0.1212121212121213</c:v>
                </c:pt>
                <c:pt idx="8">
                  <c:v>0.30303030303030332</c:v>
                </c:pt>
                <c:pt idx="9">
                  <c:v>0.46</c:v>
                </c:pt>
                <c:pt idx="10">
                  <c:v>0.42000000000000032</c:v>
                </c:pt>
                <c:pt idx="11">
                  <c:v>0.35000000000000031</c:v>
                </c:pt>
                <c:pt idx="12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26-43BC-81D6-75104674C57D}"/>
            </c:ext>
          </c:extLst>
        </c:ser>
        <c:ser>
          <c:idx val="4"/>
          <c:order val="4"/>
          <c:tx>
            <c:strRef>
              <c:f>utilita!$F$43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utilita!$A$44:$A$56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utilita!$F$44:$F$56</c:f>
              <c:numCache>
                <c:formatCode>0%</c:formatCode>
                <c:ptCount val="13"/>
                <c:pt idx="0">
                  <c:v>0.34</c:v>
                </c:pt>
                <c:pt idx="1">
                  <c:v>0.24000000000000016</c:v>
                </c:pt>
                <c:pt idx="2">
                  <c:v>0.28947368421052638</c:v>
                </c:pt>
                <c:pt idx="3">
                  <c:v>0.37500000000000033</c:v>
                </c:pt>
                <c:pt idx="4">
                  <c:v>0.28666666666666707</c:v>
                </c:pt>
                <c:pt idx="5">
                  <c:v>0.15000000000000016</c:v>
                </c:pt>
                <c:pt idx="6">
                  <c:v>0.43181818181818238</c:v>
                </c:pt>
                <c:pt idx="7">
                  <c:v>0.85858585858585934</c:v>
                </c:pt>
                <c:pt idx="8">
                  <c:v>0.63636363636363713</c:v>
                </c:pt>
                <c:pt idx="9">
                  <c:v>0.30000000000000032</c:v>
                </c:pt>
                <c:pt idx="10">
                  <c:v>0.5</c:v>
                </c:pt>
                <c:pt idx="11">
                  <c:v>0.49000000000000032</c:v>
                </c:pt>
                <c:pt idx="12">
                  <c:v>0.66000000000000092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26-43BC-81D6-75104674C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617664"/>
        <c:axId val="266616880"/>
      </c:barChart>
      <c:catAx>
        <c:axId val="26661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616880"/>
        <c:crosses val="autoZero"/>
        <c:auto val="1"/>
        <c:lblAlgn val="ctr"/>
        <c:lblOffset val="100"/>
        <c:noMultiLvlLbl val="0"/>
      </c:catAx>
      <c:valAx>
        <c:axId val="266616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617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'interes&amp;partec.'!$B$43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'interes&amp;partec.'!$A$44:$A$56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'interes&amp;partec.'!$B$44:$B$56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1.0000000000000005E-2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1.0000000000000005E-2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DF-4A9D-938E-3CDA40D4A53E}"/>
            </c:ext>
          </c:extLst>
        </c:ser>
        <c:ser>
          <c:idx val="1"/>
          <c:order val="1"/>
          <c:tx>
            <c:strRef>
              <c:f>'interes&amp;partec.'!$C$43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'interes&amp;partec.'!$A$44:$A$56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'interes&amp;partec.'!$C$44:$C$56</c:f>
              <c:numCache>
                <c:formatCode>0%</c:formatCode>
                <c:ptCount val="13"/>
                <c:pt idx="0">
                  <c:v>1.0000000000000005E-2</c:v>
                </c:pt>
                <c:pt idx="1">
                  <c:v>0</c:v>
                </c:pt>
                <c:pt idx="2">
                  <c:v>0</c:v>
                </c:pt>
                <c:pt idx="3">
                  <c:v>7.5000000000000093E-3</c:v>
                </c:pt>
                <c:pt idx="4">
                  <c:v>0</c:v>
                </c:pt>
                <c:pt idx="5">
                  <c:v>1.0000000000000005E-2</c:v>
                </c:pt>
                <c:pt idx="6">
                  <c:v>1.5151515151515166E-2</c:v>
                </c:pt>
                <c:pt idx="7">
                  <c:v>0</c:v>
                </c:pt>
                <c:pt idx="8">
                  <c:v>2.2727272727272783E-2</c:v>
                </c:pt>
                <c:pt idx="9">
                  <c:v>1.0000000000000005E-2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DF-4A9D-938E-3CDA40D4A53E}"/>
            </c:ext>
          </c:extLst>
        </c:ser>
        <c:ser>
          <c:idx val="2"/>
          <c:order val="2"/>
          <c:tx>
            <c:strRef>
              <c:f>'interes&amp;partec.'!$D$43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'interes&amp;partec.'!$A$44:$A$56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'interes&amp;partec.'!$D$44:$D$56</c:f>
              <c:numCache>
                <c:formatCode>0%</c:formatCode>
                <c:ptCount val="13"/>
                <c:pt idx="0">
                  <c:v>1.0000000000000005E-2</c:v>
                </c:pt>
                <c:pt idx="1">
                  <c:v>6.0000000000000032E-2</c:v>
                </c:pt>
                <c:pt idx="2">
                  <c:v>1.3157894736842111E-2</c:v>
                </c:pt>
                <c:pt idx="3">
                  <c:v>6.6250000000000003E-2</c:v>
                </c:pt>
                <c:pt idx="4">
                  <c:v>0.26</c:v>
                </c:pt>
                <c:pt idx="5">
                  <c:v>0.21000000000000016</c:v>
                </c:pt>
                <c:pt idx="6">
                  <c:v>3.7878787878787921E-2</c:v>
                </c:pt>
                <c:pt idx="7">
                  <c:v>0</c:v>
                </c:pt>
                <c:pt idx="8">
                  <c:v>2.2727272727272783E-2</c:v>
                </c:pt>
                <c:pt idx="9">
                  <c:v>9.0000000000000024E-2</c:v>
                </c:pt>
                <c:pt idx="10">
                  <c:v>3.0000000000000002E-2</c:v>
                </c:pt>
                <c:pt idx="11">
                  <c:v>4.0000000000000022E-2</c:v>
                </c:pt>
                <c:pt idx="1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DF-4A9D-938E-3CDA40D4A53E}"/>
            </c:ext>
          </c:extLst>
        </c:ser>
        <c:ser>
          <c:idx val="3"/>
          <c:order val="3"/>
          <c:tx>
            <c:strRef>
              <c:f>'interes&amp;partec.'!$E$43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'interes&amp;partec.'!$A$44:$A$56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'interes&amp;partec.'!$E$44:$E$56</c:f>
              <c:numCache>
                <c:formatCode>0%</c:formatCode>
                <c:ptCount val="13"/>
                <c:pt idx="0">
                  <c:v>0.37000000000000033</c:v>
                </c:pt>
                <c:pt idx="1">
                  <c:v>0.41000000000000031</c:v>
                </c:pt>
                <c:pt idx="2">
                  <c:v>0.36184210526315824</c:v>
                </c:pt>
                <c:pt idx="3">
                  <c:v>0.41750000000000032</c:v>
                </c:pt>
                <c:pt idx="4">
                  <c:v>0.4</c:v>
                </c:pt>
                <c:pt idx="5">
                  <c:v>0.43000000000000033</c:v>
                </c:pt>
                <c:pt idx="6">
                  <c:v>0.25</c:v>
                </c:pt>
                <c:pt idx="7">
                  <c:v>0.10101010101010102</c:v>
                </c:pt>
                <c:pt idx="8">
                  <c:v>0.17424242424242462</c:v>
                </c:pt>
                <c:pt idx="9">
                  <c:v>0.42000000000000032</c:v>
                </c:pt>
                <c:pt idx="10">
                  <c:v>0.27</c:v>
                </c:pt>
                <c:pt idx="11">
                  <c:v>0.21000000000000016</c:v>
                </c:pt>
                <c:pt idx="12">
                  <c:v>0.15000000000000016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DF-4A9D-938E-3CDA40D4A53E}"/>
            </c:ext>
          </c:extLst>
        </c:ser>
        <c:ser>
          <c:idx val="4"/>
          <c:order val="4"/>
          <c:tx>
            <c:strRef>
              <c:f>'interes&amp;partec.'!$F$43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'interes&amp;partec.'!$A$44:$A$56</c:f>
              <c:strCache>
                <c:ptCount val="13"/>
                <c:pt idx="0">
                  <c:v>LCLCarducci(AV)</c:v>
                </c:pt>
                <c:pt idx="1">
                  <c:v>ISIS Ronca(AV)</c:v>
                </c:pt>
                <c:pt idx="2">
                  <c:v>ITI Lucarelli(BN)</c:v>
                </c:pt>
                <c:pt idx="3">
                  <c:v>ITS Buonarroti(CE)</c:v>
                </c:pt>
                <c:pt idx="4">
                  <c:v>LS Fermi(CE)</c:v>
                </c:pt>
                <c:pt idx="5">
                  <c:v>ITI Ferraris(NA</c:v>
                </c:pt>
                <c:pt idx="6">
                  <c:v>IIS Europa(NA)</c:v>
                </c:pt>
                <c:pt idx="7">
                  <c:v>IC Borrelli(NA)</c:v>
                </c:pt>
                <c:pt idx="8">
                  <c:v>IS Archimede(NA)</c:v>
                </c:pt>
                <c:pt idx="9">
                  <c:v>ISIS Torrente(NA)</c:v>
                </c:pt>
                <c:pt idx="10">
                  <c:v>Sm Balzico(SA)</c:v>
                </c:pt>
                <c:pt idx="11">
                  <c:v>ISIS Corbino(SA)</c:v>
                </c:pt>
                <c:pt idx="12">
                  <c:v>ICSanValentnoTorio(SA)</c:v>
                </c:pt>
              </c:strCache>
            </c:strRef>
          </c:cat>
          <c:val>
            <c:numRef>
              <c:f>'interes&amp;partec.'!$F$44:$F$56</c:f>
              <c:numCache>
                <c:formatCode>0%</c:formatCode>
                <c:ptCount val="13"/>
                <c:pt idx="0">
                  <c:v>0.61000000000000065</c:v>
                </c:pt>
                <c:pt idx="1">
                  <c:v>0.53</c:v>
                </c:pt>
                <c:pt idx="2">
                  <c:v>0.62500000000000078</c:v>
                </c:pt>
                <c:pt idx="3">
                  <c:v>0.505</c:v>
                </c:pt>
                <c:pt idx="4">
                  <c:v>0.34</c:v>
                </c:pt>
                <c:pt idx="5">
                  <c:v>0.34</c:v>
                </c:pt>
                <c:pt idx="6">
                  <c:v>0.69696969696969779</c:v>
                </c:pt>
                <c:pt idx="7">
                  <c:v>0.89898989898989978</c:v>
                </c:pt>
                <c:pt idx="8">
                  <c:v>0.78030303030303061</c:v>
                </c:pt>
                <c:pt idx="9">
                  <c:v>0.48000000000000032</c:v>
                </c:pt>
                <c:pt idx="10">
                  <c:v>0.70000000000000062</c:v>
                </c:pt>
                <c:pt idx="11">
                  <c:v>0.73000000000000065</c:v>
                </c:pt>
                <c:pt idx="12">
                  <c:v>0.83000000000000063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DF-4A9D-938E-3CDA40D4A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620016"/>
        <c:axId val="266621976"/>
      </c:barChart>
      <c:catAx>
        <c:axId val="26662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6621976"/>
        <c:crosses val="autoZero"/>
        <c:auto val="1"/>
        <c:lblAlgn val="ctr"/>
        <c:lblOffset val="100"/>
        <c:noMultiLvlLbl val="0"/>
      </c:catAx>
      <c:valAx>
        <c:axId val="266621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620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31402-C07A-4F07-A44B-77CD73C2B194}" type="doc">
      <dgm:prSet loTypeId="urn:microsoft.com/office/officeart/2005/8/layout/vList3#1" loCatId="list" qsTypeId="urn:microsoft.com/office/officeart/2005/8/quickstyle/3d1" qsCatId="3D" csTypeId="urn:microsoft.com/office/officeart/2005/8/colors/colorful1#1" csCatId="colorful" phldr="1"/>
      <dgm:spPr/>
    </dgm:pt>
    <dgm:pt modelId="{9A2D3261-3550-4920-B23D-58FED75F9525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Organizzazione e servizi</a:t>
          </a:r>
          <a:endParaRPr lang="it-IT" sz="1600" dirty="0" smtClean="0">
            <a:latin typeface="Times New Roman"/>
            <a:ea typeface="Times New Roman"/>
          </a:endParaRPr>
        </a:p>
        <a:p>
          <a:pPr defTabSz="111125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26A96D1F-B435-4DE1-9CC0-E9454D1D10FF}" type="parTrans" cxnId="{16CC99C1-CCD3-4363-AA32-F25B16AEC877}">
      <dgm:prSet/>
      <dgm:spPr/>
      <dgm:t>
        <a:bodyPr/>
        <a:lstStyle/>
        <a:p>
          <a:endParaRPr lang="it-IT"/>
        </a:p>
      </dgm:t>
    </dgm:pt>
    <dgm:pt modelId="{1BD22C52-F9BE-4974-B273-8492B94786C6}" type="sibTrans" cxnId="{16CC99C1-CCD3-4363-AA32-F25B16AEC877}">
      <dgm:prSet/>
      <dgm:spPr/>
      <dgm:t>
        <a:bodyPr/>
        <a:lstStyle/>
        <a:p>
          <a:endParaRPr lang="it-IT"/>
        </a:p>
      </dgm:t>
    </dgm:pt>
    <dgm:pt modelId="{01C53FE9-187A-4621-A3C3-62C1407BABE7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Utilità</a:t>
          </a:r>
          <a:endParaRPr lang="it-IT" sz="1600" dirty="0" smtClean="0">
            <a:latin typeface="Times New Roman"/>
            <a:ea typeface="Times New Roman"/>
          </a:endParaRPr>
        </a:p>
        <a:p>
          <a:pPr defTabSz="62230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C7DA47A8-0770-4B6D-A976-C5CBEFF63FD5}" type="parTrans" cxnId="{E0DE5B54-0E76-4CD0-8D53-3D46CB16D96B}">
      <dgm:prSet/>
      <dgm:spPr/>
      <dgm:t>
        <a:bodyPr/>
        <a:lstStyle/>
        <a:p>
          <a:endParaRPr lang="it-IT"/>
        </a:p>
      </dgm:t>
    </dgm:pt>
    <dgm:pt modelId="{F43A7371-2787-4A18-8351-1FBC81D86921}" type="sibTrans" cxnId="{E0DE5B54-0E76-4CD0-8D53-3D46CB16D96B}">
      <dgm:prSet/>
      <dgm:spPr/>
      <dgm:t>
        <a:bodyPr/>
        <a:lstStyle/>
        <a:p>
          <a:endParaRPr lang="it-IT"/>
        </a:p>
      </dgm:t>
    </dgm:pt>
    <dgm:pt modelId="{2C6BE4D3-1E12-470E-BE95-D284A9963218}">
      <dgm:prSet phldrT="[Tes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Interesse e partecipazione</a:t>
          </a:r>
          <a:endParaRPr lang="it-IT" sz="1600" dirty="0" smtClean="0">
            <a:latin typeface="Times New Roman"/>
            <a:ea typeface="Times New Roman"/>
          </a:endParaRPr>
        </a:p>
        <a:p>
          <a:pPr defTabSz="62230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5E998496-3F50-4F33-A0E0-87440B04B6F1}" type="parTrans" cxnId="{A448DFB3-2012-4637-9D87-891F2843EE65}">
      <dgm:prSet/>
      <dgm:spPr/>
      <dgm:t>
        <a:bodyPr/>
        <a:lstStyle/>
        <a:p>
          <a:endParaRPr lang="it-IT"/>
        </a:p>
      </dgm:t>
    </dgm:pt>
    <dgm:pt modelId="{5205E094-2C43-4D1C-A59B-759E8D6F3D5F}" type="sibTrans" cxnId="{A448DFB3-2012-4637-9D87-891F2843EE65}">
      <dgm:prSet/>
      <dgm:spPr/>
      <dgm:t>
        <a:bodyPr/>
        <a:lstStyle/>
        <a:p>
          <a:endParaRPr lang="it-IT"/>
        </a:p>
      </dgm:t>
    </dgm:pt>
    <dgm:pt modelId="{C8C1319A-BD47-4A72-A08F-ACBBE7E1E5CD}">
      <dgm:prSet/>
      <dgm:spPr/>
      <dgm:t>
        <a:bodyPr/>
        <a:lstStyle/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smtClean="0">
              <a:latin typeface="Calibri"/>
              <a:ea typeface="Times New Roman"/>
            </a:rPr>
            <a:t>Preferenze per le tematiche</a:t>
          </a:r>
          <a:endParaRPr lang="it-IT" sz="1600" smtClean="0">
            <a:latin typeface="Times New Roman"/>
            <a:ea typeface="Times New Roman"/>
          </a:endParaRPr>
        </a:p>
        <a:p>
          <a:pPr defTabSz="62230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6B7E1EEA-A7A2-4D37-90C7-5E174183E6B9}" type="parTrans" cxnId="{918276B0-2972-4DF3-82C0-022E3B4AC66D}">
      <dgm:prSet/>
      <dgm:spPr/>
      <dgm:t>
        <a:bodyPr/>
        <a:lstStyle/>
        <a:p>
          <a:endParaRPr lang="it-IT"/>
        </a:p>
      </dgm:t>
    </dgm:pt>
    <dgm:pt modelId="{85D6C51D-77E8-471F-86F7-9F34AB83B00B}" type="sibTrans" cxnId="{918276B0-2972-4DF3-82C0-022E3B4AC66D}">
      <dgm:prSet/>
      <dgm:spPr/>
      <dgm:t>
        <a:bodyPr/>
        <a:lstStyle/>
        <a:p>
          <a:endParaRPr lang="it-IT"/>
        </a:p>
      </dgm:t>
    </dgm:pt>
    <dgm:pt modelId="{056C5781-1E32-4483-8842-383EF9B8FBF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Interesse specifico per i temi trattati</a:t>
          </a:r>
          <a:endParaRPr lang="it-IT" sz="1600" dirty="0" smtClean="0">
            <a:latin typeface="Times New Roman"/>
            <a:ea typeface="Times New Roman"/>
          </a:endParaRPr>
        </a:p>
        <a:p>
          <a:pPr defTabSz="62230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C1947307-0C73-48D2-B410-DBD602CC1D29}" type="parTrans" cxnId="{61DDDFD6-B961-4F92-B4BF-AE8476AE5ABA}">
      <dgm:prSet/>
      <dgm:spPr/>
      <dgm:t>
        <a:bodyPr/>
        <a:lstStyle/>
        <a:p>
          <a:endParaRPr lang="it-IT"/>
        </a:p>
      </dgm:t>
    </dgm:pt>
    <dgm:pt modelId="{EB16E018-AB2B-402D-B6F7-297BE3AC54E2}" type="sibTrans" cxnId="{61DDDFD6-B961-4F92-B4BF-AE8476AE5ABA}">
      <dgm:prSet/>
      <dgm:spPr/>
      <dgm:t>
        <a:bodyPr/>
        <a:lstStyle/>
        <a:p>
          <a:endParaRPr lang="it-IT"/>
        </a:p>
      </dgm:t>
    </dgm:pt>
    <dgm:pt modelId="{0FFEB830-F303-4CD4-BBE1-EDDEDDF5A22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Conduttori laboratori</a:t>
          </a:r>
          <a:endParaRPr lang="it-IT" sz="1600" dirty="0" smtClean="0">
            <a:latin typeface="Times New Roman"/>
            <a:ea typeface="Times New Roman"/>
          </a:endParaRPr>
        </a:p>
        <a:p>
          <a:pPr defTabSz="622300">
            <a:lnSpc>
              <a:spcPct val="90000"/>
            </a:lnSpc>
            <a:spcBef>
              <a:spcPct val="0"/>
            </a:spcBef>
          </a:pPr>
          <a:endParaRPr lang="it-IT" dirty="0"/>
        </a:p>
      </dgm:t>
    </dgm:pt>
    <dgm:pt modelId="{D6B1DB70-2A3C-4F1D-9E25-DB31A529D11E}" type="parTrans" cxnId="{AF4C1B32-6682-4137-A896-EA11B1534CF5}">
      <dgm:prSet/>
      <dgm:spPr/>
      <dgm:t>
        <a:bodyPr/>
        <a:lstStyle/>
        <a:p>
          <a:endParaRPr lang="it-IT"/>
        </a:p>
      </dgm:t>
    </dgm:pt>
    <dgm:pt modelId="{BE787982-42FB-4CDC-BE51-3279A9FA9BB7}" type="sibTrans" cxnId="{AF4C1B32-6682-4137-A896-EA11B1534CF5}">
      <dgm:prSet/>
      <dgm:spPr/>
      <dgm:t>
        <a:bodyPr/>
        <a:lstStyle/>
        <a:p>
          <a:endParaRPr lang="it-IT"/>
        </a:p>
      </dgm:t>
    </dgm:pt>
    <dgm:pt modelId="{0999BFA1-20A9-410C-BC4F-04FA4829695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i="1" dirty="0" smtClean="0">
              <a:latin typeface="Calibri"/>
              <a:ea typeface="Times New Roman"/>
            </a:rPr>
            <a:t>Aspetti da migliorare</a:t>
          </a:r>
          <a:endParaRPr lang="it-IT" sz="1600" dirty="0" smtClean="0">
            <a:latin typeface="Times New Roman"/>
            <a:ea typeface="Times New Roman"/>
          </a:endParaRPr>
        </a:p>
        <a:p>
          <a:endParaRPr lang="it-IT" dirty="0"/>
        </a:p>
      </dgm:t>
    </dgm:pt>
    <dgm:pt modelId="{77C4AC57-EA20-4945-A139-A2108525C4A5}" type="parTrans" cxnId="{2B5482FE-9250-42BB-8136-B09DDCC3BD91}">
      <dgm:prSet/>
      <dgm:spPr/>
      <dgm:t>
        <a:bodyPr/>
        <a:lstStyle/>
        <a:p>
          <a:endParaRPr lang="it-IT"/>
        </a:p>
      </dgm:t>
    </dgm:pt>
    <dgm:pt modelId="{1C43744E-CC4E-44C9-B166-2526C1E1C4ED}" type="sibTrans" cxnId="{2B5482FE-9250-42BB-8136-B09DDCC3BD91}">
      <dgm:prSet/>
      <dgm:spPr/>
      <dgm:t>
        <a:bodyPr/>
        <a:lstStyle/>
        <a:p>
          <a:endParaRPr lang="it-IT"/>
        </a:p>
      </dgm:t>
    </dgm:pt>
    <dgm:pt modelId="{D0677D3A-40D3-42ED-8730-862D95B84A23}" type="pres">
      <dgm:prSet presAssocID="{97A31402-C07A-4F07-A44B-77CD73C2B194}" presName="linearFlow" presStyleCnt="0">
        <dgm:presLayoutVars>
          <dgm:dir/>
          <dgm:resizeHandles val="exact"/>
        </dgm:presLayoutVars>
      </dgm:prSet>
      <dgm:spPr/>
    </dgm:pt>
    <dgm:pt modelId="{D9D851C4-6BF3-48F6-8F8D-3A4C959FAFAC}" type="pres">
      <dgm:prSet presAssocID="{9A2D3261-3550-4920-B23D-58FED75F9525}" presName="composite" presStyleCnt="0"/>
      <dgm:spPr/>
    </dgm:pt>
    <dgm:pt modelId="{211DB710-6C5E-4D00-B488-B10C9045A52C}" type="pres">
      <dgm:prSet presAssocID="{9A2D3261-3550-4920-B23D-58FED75F9525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7DC8A4-988D-4157-A238-44CE5F0A372C}" type="pres">
      <dgm:prSet presAssocID="{9A2D3261-3550-4920-B23D-58FED75F9525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981F96-A611-47D0-A133-614D134BEC99}" type="pres">
      <dgm:prSet presAssocID="{1BD22C52-F9BE-4974-B273-8492B94786C6}" presName="spacing" presStyleCnt="0"/>
      <dgm:spPr/>
    </dgm:pt>
    <dgm:pt modelId="{86CE74B3-A99E-445B-9F31-91A57729FC09}" type="pres">
      <dgm:prSet presAssocID="{01C53FE9-187A-4621-A3C3-62C1407BABE7}" presName="composite" presStyleCnt="0"/>
      <dgm:spPr/>
    </dgm:pt>
    <dgm:pt modelId="{4A1B2DCA-11D0-4164-B81C-A816D29B2EE0}" type="pres">
      <dgm:prSet presAssocID="{01C53FE9-187A-4621-A3C3-62C1407BABE7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54E6AB-E6E2-498C-83B5-A2344C5D78EB}" type="pres">
      <dgm:prSet presAssocID="{01C53FE9-187A-4621-A3C3-62C1407BABE7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1090EE-A317-4994-8348-C7330E54979B}" type="pres">
      <dgm:prSet presAssocID="{F43A7371-2787-4A18-8351-1FBC81D86921}" presName="spacing" presStyleCnt="0"/>
      <dgm:spPr/>
    </dgm:pt>
    <dgm:pt modelId="{9AB78287-0219-4F93-AF79-91BC83F60744}" type="pres">
      <dgm:prSet presAssocID="{2C6BE4D3-1E12-470E-BE95-D284A9963218}" presName="composite" presStyleCnt="0"/>
      <dgm:spPr/>
    </dgm:pt>
    <dgm:pt modelId="{85D1E868-3BE2-4FC3-82B2-65C98C4B0B28}" type="pres">
      <dgm:prSet presAssocID="{2C6BE4D3-1E12-470E-BE95-D284A9963218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916BD6-D187-4A78-A0F0-1BE057B995D1}" type="pres">
      <dgm:prSet presAssocID="{2C6BE4D3-1E12-470E-BE95-D284A9963218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93B2FD-E8A2-4186-A0B0-9CDADD2A0C8F}" type="pres">
      <dgm:prSet presAssocID="{5205E094-2C43-4D1C-A59B-759E8D6F3D5F}" presName="spacing" presStyleCnt="0"/>
      <dgm:spPr/>
    </dgm:pt>
    <dgm:pt modelId="{04CD30B0-68A7-4C64-8C32-FCECD432CCEA}" type="pres">
      <dgm:prSet presAssocID="{0FFEB830-F303-4CD4-BBE1-EDDEDDF5A220}" presName="composite" presStyleCnt="0"/>
      <dgm:spPr/>
    </dgm:pt>
    <dgm:pt modelId="{B5390027-9822-486A-B4D2-BF0072D19C73}" type="pres">
      <dgm:prSet presAssocID="{0FFEB830-F303-4CD4-BBE1-EDDEDDF5A220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B3D26D8-02B0-4006-A97E-0EE608FA937A}" type="pres">
      <dgm:prSet presAssocID="{0FFEB830-F303-4CD4-BBE1-EDDEDDF5A220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02B370-D8EB-474F-A902-8FCCB4FCABC3}" type="pres">
      <dgm:prSet presAssocID="{BE787982-42FB-4CDC-BE51-3279A9FA9BB7}" presName="spacing" presStyleCnt="0"/>
      <dgm:spPr/>
    </dgm:pt>
    <dgm:pt modelId="{29BA0994-1A61-4537-B0C7-D51A3BEFDCB0}" type="pres">
      <dgm:prSet presAssocID="{056C5781-1E32-4483-8842-383EF9B8FBF0}" presName="composite" presStyleCnt="0"/>
      <dgm:spPr/>
    </dgm:pt>
    <dgm:pt modelId="{D78AE9DB-8B32-4E54-BCA0-5A7C6CA07905}" type="pres">
      <dgm:prSet presAssocID="{056C5781-1E32-4483-8842-383EF9B8FBF0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8E6AAA8-EB89-48CE-BC90-4DFEAAEC3122}" type="pres">
      <dgm:prSet presAssocID="{056C5781-1E32-4483-8842-383EF9B8FBF0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178D41-9479-4543-83A1-84324AAE40E0}" type="pres">
      <dgm:prSet presAssocID="{EB16E018-AB2B-402D-B6F7-297BE3AC54E2}" presName="spacing" presStyleCnt="0"/>
      <dgm:spPr/>
    </dgm:pt>
    <dgm:pt modelId="{CB5B9251-B724-4F0A-ABE8-D95B4B23B387}" type="pres">
      <dgm:prSet presAssocID="{0999BFA1-20A9-410C-BC4F-04FA48296950}" presName="composite" presStyleCnt="0"/>
      <dgm:spPr/>
    </dgm:pt>
    <dgm:pt modelId="{10FF6E06-A787-47D2-A2D9-7378B5EECBAA}" type="pres">
      <dgm:prSet presAssocID="{0999BFA1-20A9-410C-BC4F-04FA48296950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6AE741B-6884-446B-92AC-014CC6050993}" type="pres">
      <dgm:prSet presAssocID="{0999BFA1-20A9-410C-BC4F-04FA48296950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1EA162-BF52-4C6C-B63D-43F9456D9436}" type="pres">
      <dgm:prSet presAssocID="{1C43744E-CC4E-44C9-B166-2526C1E1C4ED}" presName="spacing" presStyleCnt="0"/>
      <dgm:spPr/>
    </dgm:pt>
    <dgm:pt modelId="{972EEE5D-167C-4BAE-B371-A6B6D9B9A112}" type="pres">
      <dgm:prSet presAssocID="{C8C1319A-BD47-4A72-A08F-ACBBE7E1E5CD}" presName="composite" presStyleCnt="0"/>
      <dgm:spPr/>
    </dgm:pt>
    <dgm:pt modelId="{CFE8E18B-0027-4451-8AF5-0873C23C7155}" type="pres">
      <dgm:prSet presAssocID="{C8C1319A-BD47-4A72-A08F-ACBBE7E1E5CD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215090B-6160-43C5-B013-27B78E7EB191}" type="pres">
      <dgm:prSet presAssocID="{C8C1319A-BD47-4A72-A08F-ACBBE7E1E5CD}" presName="txShp" presStyleLbl="node1" presStyleIdx="6" presStyleCnt="7" custLinFactNeighborX="-331" custLinFactNeighborY="-34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18A7F09-342D-4504-8C88-2C0C17EEABD6}" type="presOf" srcId="{0FFEB830-F303-4CD4-BBE1-EDDEDDF5A220}" destId="{DB3D26D8-02B0-4006-A97E-0EE608FA937A}" srcOrd="0" destOrd="0" presId="urn:microsoft.com/office/officeart/2005/8/layout/vList3#1"/>
    <dgm:cxn modelId="{26E89F48-BE95-4208-B81B-0EA4E9BA7CDD}" type="presOf" srcId="{97A31402-C07A-4F07-A44B-77CD73C2B194}" destId="{D0677D3A-40D3-42ED-8730-862D95B84A23}" srcOrd="0" destOrd="0" presId="urn:microsoft.com/office/officeart/2005/8/layout/vList3#1"/>
    <dgm:cxn modelId="{8FFBFB34-7E84-45BF-9C89-87AA481C81E9}" type="presOf" srcId="{2C6BE4D3-1E12-470E-BE95-D284A9963218}" destId="{95916BD6-D187-4A78-A0F0-1BE057B995D1}" srcOrd="0" destOrd="0" presId="urn:microsoft.com/office/officeart/2005/8/layout/vList3#1"/>
    <dgm:cxn modelId="{BAA20828-D7F4-4716-BBF3-79BDFB78D42C}" type="presOf" srcId="{0999BFA1-20A9-410C-BC4F-04FA48296950}" destId="{36AE741B-6884-446B-92AC-014CC6050993}" srcOrd="0" destOrd="0" presId="urn:microsoft.com/office/officeart/2005/8/layout/vList3#1"/>
    <dgm:cxn modelId="{AF4C1B32-6682-4137-A896-EA11B1534CF5}" srcId="{97A31402-C07A-4F07-A44B-77CD73C2B194}" destId="{0FFEB830-F303-4CD4-BBE1-EDDEDDF5A220}" srcOrd="3" destOrd="0" parTransId="{D6B1DB70-2A3C-4F1D-9E25-DB31A529D11E}" sibTransId="{BE787982-42FB-4CDC-BE51-3279A9FA9BB7}"/>
    <dgm:cxn modelId="{70B023DE-2846-4376-8312-69AF595154B0}" type="presOf" srcId="{01C53FE9-187A-4621-A3C3-62C1407BABE7}" destId="{6854E6AB-E6E2-498C-83B5-A2344C5D78EB}" srcOrd="0" destOrd="0" presId="urn:microsoft.com/office/officeart/2005/8/layout/vList3#1"/>
    <dgm:cxn modelId="{E5527ACC-921A-480F-A7F3-31AA5C2A6C68}" type="presOf" srcId="{9A2D3261-3550-4920-B23D-58FED75F9525}" destId="{817DC8A4-988D-4157-A238-44CE5F0A372C}" srcOrd="0" destOrd="0" presId="urn:microsoft.com/office/officeart/2005/8/layout/vList3#1"/>
    <dgm:cxn modelId="{40D5876C-FA66-47E8-96EF-F400D7A800F1}" type="presOf" srcId="{C8C1319A-BD47-4A72-A08F-ACBBE7E1E5CD}" destId="{1215090B-6160-43C5-B013-27B78E7EB191}" srcOrd="0" destOrd="0" presId="urn:microsoft.com/office/officeart/2005/8/layout/vList3#1"/>
    <dgm:cxn modelId="{EAE1D08B-85BE-4C73-B6E7-5F8FE528F2DD}" type="presOf" srcId="{056C5781-1E32-4483-8842-383EF9B8FBF0}" destId="{C8E6AAA8-EB89-48CE-BC90-4DFEAAEC3122}" srcOrd="0" destOrd="0" presId="urn:microsoft.com/office/officeart/2005/8/layout/vList3#1"/>
    <dgm:cxn modelId="{A448DFB3-2012-4637-9D87-891F2843EE65}" srcId="{97A31402-C07A-4F07-A44B-77CD73C2B194}" destId="{2C6BE4D3-1E12-470E-BE95-D284A9963218}" srcOrd="2" destOrd="0" parTransId="{5E998496-3F50-4F33-A0E0-87440B04B6F1}" sibTransId="{5205E094-2C43-4D1C-A59B-759E8D6F3D5F}"/>
    <dgm:cxn modelId="{61DDDFD6-B961-4F92-B4BF-AE8476AE5ABA}" srcId="{97A31402-C07A-4F07-A44B-77CD73C2B194}" destId="{056C5781-1E32-4483-8842-383EF9B8FBF0}" srcOrd="4" destOrd="0" parTransId="{C1947307-0C73-48D2-B410-DBD602CC1D29}" sibTransId="{EB16E018-AB2B-402D-B6F7-297BE3AC54E2}"/>
    <dgm:cxn modelId="{E0DE5B54-0E76-4CD0-8D53-3D46CB16D96B}" srcId="{97A31402-C07A-4F07-A44B-77CD73C2B194}" destId="{01C53FE9-187A-4621-A3C3-62C1407BABE7}" srcOrd="1" destOrd="0" parTransId="{C7DA47A8-0770-4B6D-A976-C5CBEFF63FD5}" sibTransId="{F43A7371-2787-4A18-8351-1FBC81D86921}"/>
    <dgm:cxn modelId="{918276B0-2972-4DF3-82C0-022E3B4AC66D}" srcId="{97A31402-C07A-4F07-A44B-77CD73C2B194}" destId="{C8C1319A-BD47-4A72-A08F-ACBBE7E1E5CD}" srcOrd="6" destOrd="0" parTransId="{6B7E1EEA-A7A2-4D37-90C7-5E174183E6B9}" sibTransId="{85D6C51D-77E8-471F-86F7-9F34AB83B00B}"/>
    <dgm:cxn modelId="{16CC99C1-CCD3-4363-AA32-F25B16AEC877}" srcId="{97A31402-C07A-4F07-A44B-77CD73C2B194}" destId="{9A2D3261-3550-4920-B23D-58FED75F9525}" srcOrd="0" destOrd="0" parTransId="{26A96D1F-B435-4DE1-9CC0-E9454D1D10FF}" sibTransId="{1BD22C52-F9BE-4974-B273-8492B94786C6}"/>
    <dgm:cxn modelId="{2B5482FE-9250-42BB-8136-B09DDCC3BD91}" srcId="{97A31402-C07A-4F07-A44B-77CD73C2B194}" destId="{0999BFA1-20A9-410C-BC4F-04FA48296950}" srcOrd="5" destOrd="0" parTransId="{77C4AC57-EA20-4945-A139-A2108525C4A5}" sibTransId="{1C43744E-CC4E-44C9-B166-2526C1E1C4ED}"/>
    <dgm:cxn modelId="{57B31D28-7D63-447C-A146-2636BD00EA22}" type="presParOf" srcId="{D0677D3A-40D3-42ED-8730-862D95B84A23}" destId="{D9D851C4-6BF3-48F6-8F8D-3A4C959FAFAC}" srcOrd="0" destOrd="0" presId="urn:microsoft.com/office/officeart/2005/8/layout/vList3#1"/>
    <dgm:cxn modelId="{5E6BCED4-A1DB-4364-8253-3D34273A9113}" type="presParOf" srcId="{D9D851C4-6BF3-48F6-8F8D-3A4C959FAFAC}" destId="{211DB710-6C5E-4D00-B488-B10C9045A52C}" srcOrd="0" destOrd="0" presId="urn:microsoft.com/office/officeart/2005/8/layout/vList3#1"/>
    <dgm:cxn modelId="{9ED6CE12-C053-4E4F-8798-8164B716B951}" type="presParOf" srcId="{D9D851C4-6BF3-48F6-8F8D-3A4C959FAFAC}" destId="{817DC8A4-988D-4157-A238-44CE5F0A372C}" srcOrd="1" destOrd="0" presId="urn:microsoft.com/office/officeart/2005/8/layout/vList3#1"/>
    <dgm:cxn modelId="{E2D8D0A4-6563-4FD5-B1B3-75324C201EE5}" type="presParOf" srcId="{D0677D3A-40D3-42ED-8730-862D95B84A23}" destId="{4E981F96-A611-47D0-A133-614D134BEC99}" srcOrd="1" destOrd="0" presId="urn:microsoft.com/office/officeart/2005/8/layout/vList3#1"/>
    <dgm:cxn modelId="{2F7520BE-6FA1-45D0-A51B-778361D5655E}" type="presParOf" srcId="{D0677D3A-40D3-42ED-8730-862D95B84A23}" destId="{86CE74B3-A99E-445B-9F31-91A57729FC09}" srcOrd="2" destOrd="0" presId="urn:microsoft.com/office/officeart/2005/8/layout/vList3#1"/>
    <dgm:cxn modelId="{F6C0D085-3EF6-40E2-9CA3-DA61EF6ED15A}" type="presParOf" srcId="{86CE74B3-A99E-445B-9F31-91A57729FC09}" destId="{4A1B2DCA-11D0-4164-B81C-A816D29B2EE0}" srcOrd="0" destOrd="0" presId="urn:microsoft.com/office/officeart/2005/8/layout/vList3#1"/>
    <dgm:cxn modelId="{87243B8B-32DC-443D-83A3-DBA802CCC27B}" type="presParOf" srcId="{86CE74B3-A99E-445B-9F31-91A57729FC09}" destId="{6854E6AB-E6E2-498C-83B5-A2344C5D78EB}" srcOrd="1" destOrd="0" presId="urn:microsoft.com/office/officeart/2005/8/layout/vList3#1"/>
    <dgm:cxn modelId="{B129F2B3-945D-4907-8CF2-A275637474E9}" type="presParOf" srcId="{D0677D3A-40D3-42ED-8730-862D95B84A23}" destId="{2C1090EE-A317-4994-8348-C7330E54979B}" srcOrd="3" destOrd="0" presId="urn:microsoft.com/office/officeart/2005/8/layout/vList3#1"/>
    <dgm:cxn modelId="{077645CB-03E4-4AC0-879C-03EE2251D0A7}" type="presParOf" srcId="{D0677D3A-40D3-42ED-8730-862D95B84A23}" destId="{9AB78287-0219-4F93-AF79-91BC83F60744}" srcOrd="4" destOrd="0" presId="urn:microsoft.com/office/officeart/2005/8/layout/vList3#1"/>
    <dgm:cxn modelId="{DC2A8D27-943F-4B59-A308-C2E47105D0EB}" type="presParOf" srcId="{9AB78287-0219-4F93-AF79-91BC83F60744}" destId="{85D1E868-3BE2-4FC3-82B2-65C98C4B0B28}" srcOrd="0" destOrd="0" presId="urn:microsoft.com/office/officeart/2005/8/layout/vList3#1"/>
    <dgm:cxn modelId="{F7761627-7DCA-482C-B3EC-610F4F6C3230}" type="presParOf" srcId="{9AB78287-0219-4F93-AF79-91BC83F60744}" destId="{95916BD6-D187-4A78-A0F0-1BE057B995D1}" srcOrd="1" destOrd="0" presId="urn:microsoft.com/office/officeart/2005/8/layout/vList3#1"/>
    <dgm:cxn modelId="{C75A4450-B84F-4276-9531-754ACD0D90F9}" type="presParOf" srcId="{D0677D3A-40D3-42ED-8730-862D95B84A23}" destId="{6793B2FD-E8A2-4186-A0B0-9CDADD2A0C8F}" srcOrd="5" destOrd="0" presId="urn:microsoft.com/office/officeart/2005/8/layout/vList3#1"/>
    <dgm:cxn modelId="{88BABAAA-A25B-4CA7-8BF4-11500D62ED94}" type="presParOf" srcId="{D0677D3A-40D3-42ED-8730-862D95B84A23}" destId="{04CD30B0-68A7-4C64-8C32-FCECD432CCEA}" srcOrd="6" destOrd="0" presId="urn:microsoft.com/office/officeart/2005/8/layout/vList3#1"/>
    <dgm:cxn modelId="{C16F4C19-CF46-4550-A931-E19BC0141FA3}" type="presParOf" srcId="{04CD30B0-68A7-4C64-8C32-FCECD432CCEA}" destId="{B5390027-9822-486A-B4D2-BF0072D19C73}" srcOrd="0" destOrd="0" presId="urn:microsoft.com/office/officeart/2005/8/layout/vList3#1"/>
    <dgm:cxn modelId="{C9280B6B-12E4-4CCC-8F36-A9B4045B5C5A}" type="presParOf" srcId="{04CD30B0-68A7-4C64-8C32-FCECD432CCEA}" destId="{DB3D26D8-02B0-4006-A97E-0EE608FA937A}" srcOrd="1" destOrd="0" presId="urn:microsoft.com/office/officeart/2005/8/layout/vList3#1"/>
    <dgm:cxn modelId="{18C7ECB8-06A4-4E7C-B537-E24C1B3FD79D}" type="presParOf" srcId="{D0677D3A-40D3-42ED-8730-862D95B84A23}" destId="{0D02B370-D8EB-474F-A902-8FCCB4FCABC3}" srcOrd="7" destOrd="0" presId="urn:microsoft.com/office/officeart/2005/8/layout/vList3#1"/>
    <dgm:cxn modelId="{A9145AC1-AFCC-4E3F-A8F1-1CCC1814D488}" type="presParOf" srcId="{D0677D3A-40D3-42ED-8730-862D95B84A23}" destId="{29BA0994-1A61-4537-B0C7-D51A3BEFDCB0}" srcOrd="8" destOrd="0" presId="urn:microsoft.com/office/officeart/2005/8/layout/vList3#1"/>
    <dgm:cxn modelId="{284CC8F0-264D-4B16-8FE7-86C80A9853BB}" type="presParOf" srcId="{29BA0994-1A61-4537-B0C7-D51A3BEFDCB0}" destId="{D78AE9DB-8B32-4E54-BCA0-5A7C6CA07905}" srcOrd="0" destOrd="0" presId="urn:microsoft.com/office/officeart/2005/8/layout/vList3#1"/>
    <dgm:cxn modelId="{6F54B8CC-7B03-4FA5-BBFD-C38634E227E2}" type="presParOf" srcId="{29BA0994-1A61-4537-B0C7-D51A3BEFDCB0}" destId="{C8E6AAA8-EB89-48CE-BC90-4DFEAAEC3122}" srcOrd="1" destOrd="0" presId="urn:microsoft.com/office/officeart/2005/8/layout/vList3#1"/>
    <dgm:cxn modelId="{D3909ADA-E7CE-4546-A54D-6837B6F4DE24}" type="presParOf" srcId="{D0677D3A-40D3-42ED-8730-862D95B84A23}" destId="{54178D41-9479-4543-83A1-84324AAE40E0}" srcOrd="9" destOrd="0" presId="urn:microsoft.com/office/officeart/2005/8/layout/vList3#1"/>
    <dgm:cxn modelId="{F0E1E118-26E3-4076-950C-E1175659D39C}" type="presParOf" srcId="{D0677D3A-40D3-42ED-8730-862D95B84A23}" destId="{CB5B9251-B724-4F0A-ABE8-D95B4B23B387}" srcOrd="10" destOrd="0" presId="urn:microsoft.com/office/officeart/2005/8/layout/vList3#1"/>
    <dgm:cxn modelId="{6C2A5AF9-872C-4F07-8B3B-E5706159F816}" type="presParOf" srcId="{CB5B9251-B724-4F0A-ABE8-D95B4B23B387}" destId="{10FF6E06-A787-47D2-A2D9-7378B5EECBAA}" srcOrd="0" destOrd="0" presId="urn:microsoft.com/office/officeart/2005/8/layout/vList3#1"/>
    <dgm:cxn modelId="{5AE2C6B3-57CD-4F82-BD5F-A57F0B3C1E93}" type="presParOf" srcId="{CB5B9251-B724-4F0A-ABE8-D95B4B23B387}" destId="{36AE741B-6884-446B-92AC-014CC6050993}" srcOrd="1" destOrd="0" presId="urn:microsoft.com/office/officeart/2005/8/layout/vList3#1"/>
    <dgm:cxn modelId="{F8459788-5835-43EA-A1D5-1E32560EFFB3}" type="presParOf" srcId="{D0677D3A-40D3-42ED-8730-862D95B84A23}" destId="{4B1EA162-BF52-4C6C-B63D-43F9456D9436}" srcOrd="11" destOrd="0" presId="urn:microsoft.com/office/officeart/2005/8/layout/vList3#1"/>
    <dgm:cxn modelId="{D3C929DF-F0DA-4FE2-9F45-ABA66DDF7C21}" type="presParOf" srcId="{D0677D3A-40D3-42ED-8730-862D95B84A23}" destId="{972EEE5D-167C-4BAE-B371-A6B6D9B9A112}" srcOrd="12" destOrd="0" presId="urn:microsoft.com/office/officeart/2005/8/layout/vList3#1"/>
    <dgm:cxn modelId="{5BA9FB86-AFE3-4FB7-ADE4-8D7109A7E1EE}" type="presParOf" srcId="{972EEE5D-167C-4BAE-B371-A6B6D9B9A112}" destId="{CFE8E18B-0027-4451-8AF5-0873C23C7155}" srcOrd="0" destOrd="0" presId="urn:microsoft.com/office/officeart/2005/8/layout/vList3#1"/>
    <dgm:cxn modelId="{8F5CBF40-3C82-44E9-95A1-3D9A9DDA85B4}" type="presParOf" srcId="{972EEE5D-167C-4BAE-B371-A6B6D9B9A112}" destId="{1215090B-6160-43C5-B013-27B78E7EB19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8BA59-869B-460D-A7DB-E0152A337C21}" type="doc">
      <dgm:prSet loTypeId="urn:microsoft.com/office/officeart/2005/8/layout/cycle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it-IT"/>
        </a:p>
      </dgm:t>
    </dgm:pt>
    <dgm:pt modelId="{AA303E9B-8F7F-4655-B3D7-2F0384E80913}">
      <dgm:prSet phldrT="[Tes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7.e. </a:t>
          </a:r>
          <a:r>
            <a:rPr lang="it-IT" sz="1600" b="1" dirty="0" smtClean="0">
              <a:solidFill>
                <a:schemeClr val="tx1"/>
              </a:solidFill>
              <a:latin typeface="Candy Round BTN" pitchFamily="34" charset="0"/>
            </a:rPr>
            <a:t>Contrasto alla dispersione scolastica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dirty="0">
            <a:solidFill>
              <a:schemeClr val="tx1"/>
            </a:solidFill>
          </a:endParaRPr>
        </a:p>
      </dgm:t>
    </dgm:pt>
    <dgm:pt modelId="{1FB49AAC-42D8-4558-8C16-B42027C119E5}" type="parTrans" cxnId="{97AEA716-91C7-4EF7-890A-A0A476C1DB8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9156E87-1B1F-47BE-957E-A4E232A4567D}" type="sibTrans" cxnId="{97AEA716-91C7-4EF7-890A-A0A476C1DB8F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B82A725F-1D8F-435B-866D-035E40E1C984}">
      <dgm:prSet phldrT="[Testo]" custT="1"/>
      <dgm:spPr>
        <a:solidFill>
          <a:schemeClr val="accent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7.f. Inclusione sociale e dinamiche interculturali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dirty="0">
            <a:solidFill>
              <a:schemeClr val="tx1"/>
            </a:solidFill>
          </a:endParaRPr>
        </a:p>
      </dgm:t>
    </dgm:pt>
    <dgm:pt modelId="{F95750B5-69C1-4AB0-8C5C-70BC2E88F89C}" type="parTrans" cxnId="{E1341B41-E2B1-432D-99EC-8C4B374ED6A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88F9F8F3-4884-49AD-B7B5-B9485E03C3E8}" type="sibTrans" cxnId="{E1341B41-E2B1-432D-99EC-8C4B374ED6A9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5F249AD-850F-4AAB-9D0D-1D18FBD4131C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0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7.g. Orientamento e alternanza scuola-lavoro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dirty="0">
            <a:solidFill>
              <a:schemeClr val="tx1"/>
            </a:solidFill>
          </a:endParaRPr>
        </a:p>
      </dgm:t>
    </dgm:pt>
    <dgm:pt modelId="{602417C8-BA26-4274-8576-8985DFEF7B25}" type="parTrans" cxnId="{A23FB572-D6BD-48CE-BF7C-28C544550E7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31AA29A-1BD4-4A55-A24C-1AFDAFB5482D}" type="sibTrans" cxnId="{A23FB572-D6BD-48CE-BF7C-28C544550E70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5AC22E4C-544E-4B12-904D-6ECADCAA1FFF}">
      <dgm:prSet phldrT="[Tes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 smtClean="0">
              <a:solidFill>
                <a:schemeClr val="tx1"/>
              </a:solidFill>
              <a:latin typeface="Candy Round BTN" pitchFamily="34" charset="0"/>
            </a:rPr>
            <a:t>7.h. Buone pratiche di didattiche disciplinari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dirty="0">
            <a:solidFill>
              <a:schemeClr val="tx1"/>
            </a:solidFill>
          </a:endParaRPr>
        </a:p>
      </dgm:t>
    </dgm:pt>
    <dgm:pt modelId="{562D3EB7-62BB-4EE7-BA07-8A98FCC98FF6}" type="parTrans" cxnId="{067AB3B1-C3A1-4410-9BFD-CC52B837AC9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3C65F7BD-6F74-4A9B-AAB5-37D22D281C65}" type="sibTrans" cxnId="{067AB3B1-C3A1-4410-9BFD-CC52B837AC9C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DB213886-287F-4D1B-B9E7-977DE86302ED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dirty="0" smtClean="0">
              <a:solidFill>
                <a:schemeClr val="tx1"/>
              </a:solidFill>
              <a:latin typeface="Candy Round BTN" pitchFamily="34" charset="0"/>
            </a:rPr>
            <a:t>7.d. Bisogni educativi speciali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dirty="0">
            <a:solidFill>
              <a:schemeClr val="tx1"/>
            </a:solidFill>
          </a:endParaRPr>
        </a:p>
      </dgm:t>
    </dgm:pt>
    <dgm:pt modelId="{42B7E0DC-796F-4AD9-9A94-0AB23E99054D}" type="parTrans" cxnId="{4C655849-D81F-4C77-B92A-65EFFA77596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EA04B6D-00F2-4F6B-AFB4-AE407110B949}" type="sibTrans" cxnId="{4C655849-D81F-4C77-B92A-65EFFA77596D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D7A5131-9752-489C-BCD7-31315BB2F0C8}">
      <dgm:prSet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20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7.c. Valutazione didattica e valutazione di sistema 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dirty="0">
            <a:solidFill>
              <a:schemeClr val="tx1"/>
            </a:solidFill>
          </a:endParaRPr>
        </a:p>
      </dgm:t>
    </dgm:pt>
    <dgm:pt modelId="{709CD0B5-0091-4F90-AD6A-3F805D5B4432}" type="parTrans" cxnId="{17395CF5-7AD9-429D-BCAE-AE59D92417E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E8A60753-A807-43C2-8DC1-E986B125E77D}" type="sibTrans" cxnId="{17395CF5-7AD9-429D-BCAE-AE59D92417E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DB103026-3A69-43C5-9632-20FC7C68106F}">
      <dgm:prSet custT="1"/>
      <dgm:spPr>
        <a:solidFill>
          <a:schemeClr val="accent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800" b="1" dirty="0" smtClean="0">
            <a:solidFill>
              <a:schemeClr val="tx1"/>
            </a:solidFill>
            <a:latin typeface="Candy Round BTN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7.a. Nuove risorse digitali e loro impatto sulla didattica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dirty="0">
            <a:solidFill>
              <a:schemeClr val="tx1"/>
            </a:solidFill>
          </a:endParaRPr>
        </a:p>
      </dgm:t>
    </dgm:pt>
    <dgm:pt modelId="{4A736A1B-F8FF-4EA7-B6DA-15F91A1716F2}" type="parTrans" cxnId="{6D70240D-19CA-4DF2-BF60-D210061C218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CE652EA-615B-4C12-A5B5-49869B251AFA}" type="sibTrans" cxnId="{6D70240D-19CA-4DF2-BF60-D210061C2182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704F631D-BCFA-41B6-9D69-F33994D4FB97}">
      <dgm:prSet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solidFill>
                <a:schemeClr val="tx1"/>
              </a:solidFill>
              <a:latin typeface="Candy Round BTN" pitchFamily="34" charset="0"/>
            </a:rPr>
            <a:t>7.b. Gestione della classe e problematiche relazionali</a:t>
          </a:r>
          <a:endParaRPr lang="it-IT" sz="1800" dirty="0">
            <a:solidFill>
              <a:schemeClr val="tx1"/>
            </a:solidFill>
          </a:endParaRPr>
        </a:p>
      </dgm:t>
    </dgm:pt>
    <dgm:pt modelId="{8AA1404C-4870-4F90-845F-8447AF604B0A}" type="parTrans" cxnId="{0C4FAB9E-FA61-491C-81BB-EA1B526F5A1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1B1B7132-A389-44EC-9F1D-A0683DF504D0}" type="sibTrans" cxnId="{0C4FAB9E-FA61-491C-81BB-EA1B526F5A15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4E843EE4-3D10-4823-8E9D-5ACDF77EF6D0}" type="pres">
      <dgm:prSet presAssocID="{8168BA59-869B-460D-A7DB-E0152A337C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632FA05-22DA-4C03-93AB-51BAC1875CE3}" type="pres">
      <dgm:prSet presAssocID="{AA303E9B-8F7F-4655-B3D7-2F0384E80913}" presName="node" presStyleLbl="node1" presStyleIdx="0" presStyleCnt="8" custScaleX="148706" custScaleY="132922" custRadScaleRad="97741" custRadScaleInc="370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995A61-0F53-45C1-82B7-9EE1E7AD7613}" type="pres">
      <dgm:prSet presAssocID="{AA303E9B-8F7F-4655-B3D7-2F0384E80913}" presName="spNode" presStyleCnt="0"/>
      <dgm:spPr/>
    </dgm:pt>
    <dgm:pt modelId="{8961CE63-88DA-40A0-9101-A6AADD088494}" type="pres">
      <dgm:prSet presAssocID="{89156E87-1B1F-47BE-957E-A4E232A4567D}" presName="sibTrans" presStyleLbl="sibTrans1D1" presStyleIdx="0" presStyleCnt="8"/>
      <dgm:spPr/>
      <dgm:t>
        <a:bodyPr/>
        <a:lstStyle/>
        <a:p>
          <a:endParaRPr lang="it-IT"/>
        </a:p>
      </dgm:t>
    </dgm:pt>
    <dgm:pt modelId="{5E071D65-4DE1-4A5B-ABE6-691381C93C21}" type="pres">
      <dgm:prSet presAssocID="{B82A725F-1D8F-435B-866D-035E40E1C984}" presName="node" presStyleLbl="node1" presStyleIdx="1" presStyleCnt="8" custScaleX="175201" custScaleY="134673" custRadScaleRad="151612" custRadScaleInc="918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EB2481-7D47-489E-9437-FEE5A1FFAE25}" type="pres">
      <dgm:prSet presAssocID="{B82A725F-1D8F-435B-866D-035E40E1C984}" presName="spNode" presStyleCnt="0"/>
      <dgm:spPr/>
    </dgm:pt>
    <dgm:pt modelId="{75CC4972-49B1-4E36-96AB-98E3CD857326}" type="pres">
      <dgm:prSet presAssocID="{88F9F8F3-4884-49AD-B7B5-B9485E03C3E8}" presName="sibTrans" presStyleLbl="sibTrans1D1" presStyleIdx="1" presStyleCnt="8"/>
      <dgm:spPr/>
      <dgm:t>
        <a:bodyPr/>
        <a:lstStyle/>
        <a:p>
          <a:endParaRPr lang="it-IT"/>
        </a:p>
      </dgm:t>
    </dgm:pt>
    <dgm:pt modelId="{2B02EB40-6289-49BC-ADCE-654226AF274F}" type="pres">
      <dgm:prSet presAssocID="{75F249AD-850F-4AAB-9D0D-1D18FBD4131C}" presName="node" presStyleLbl="node1" presStyleIdx="2" presStyleCnt="8" custScaleX="186058" custScaleY="134673" custRadScaleRad="148224" custRadScaleInc="24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FB4FF3-1240-4009-9076-CA75E8DA9D88}" type="pres">
      <dgm:prSet presAssocID="{75F249AD-850F-4AAB-9D0D-1D18FBD4131C}" presName="spNode" presStyleCnt="0"/>
      <dgm:spPr/>
    </dgm:pt>
    <dgm:pt modelId="{A0B6E3BD-2BFD-4F7C-8FE7-17562392B1C7}" type="pres">
      <dgm:prSet presAssocID="{731AA29A-1BD4-4A55-A24C-1AFDAFB5482D}" presName="sibTrans" presStyleLbl="sibTrans1D1" presStyleIdx="2" presStyleCnt="8"/>
      <dgm:spPr/>
      <dgm:t>
        <a:bodyPr/>
        <a:lstStyle/>
        <a:p>
          <a:endParaRPr lang="it-IT"/>
        </a:p>
      </dgm:t>
    </dgm:pt>
    <dgm:pt modelId="{7AEEB175-B897-4FB6-9767-54650C75FEBE}" type="pres">
      <dgm:prSet presAssocID="{DB103026-3A69-43C5-9632-20FC7C68106F}" presName="node" presStyleLbl="node1" presStyleIdx="3" presStyleCnt="8" custScaleX="173220" custScaleY="144470" custRadScaleRad="141227" custRadScaleInc="-9038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E11A1C-1922-4FB1-A56B-CEC2B58A667A}" type="pres">
      <dgm:prSet presAssocID="{DB103026-3A69-43C5-9632-20FC7C68106F}" presName="spNode" presStyleCnt="0"/>
      <dgm:spPr/>
    </dgm:pt>
    <dgm:pt modelId="{248F62FB-0A74-43EA-AD59-F5ABBF31C912}" type="pres">
      <dgm:prSet presAssocID="{ACE652EA-615B-4C12-A5B5-49869B251AFA}" presName="sibTrans" presStyleLbl="sibTrans1D1" presStyleIdx="3" presStyleCnt="8"/>
      <dgm:spPr/>
      <dgm:t>
        <a:bodyPr/>
        <a:lstStyle/>
        <a:p>
          <a:endParaRPr lang="it-IT"/>
        </a:p>
      </dgm:t>
    </dgm:pt>
    <dgm:pt modelId="{D3F060AC-3831-415B-B422-FEC514881C8C}" type="pres">
      <dgm:prSet presAssocID="{704F631D-BCFA-41B6-9D69-F33994D4FB97}" presName="node" presStyleLbl="node1" presStyleIdx="4" presStyleCnt="8" custScaleX="157549" custScaleY="156535" custRadScaleRad="73846" custRadScaleInc="-669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0EB7F6-5A68-41D4-A05E-08DDDF2A5136}" type="pres">
      <dgm:prSet presAssocID="{704F631D-BCFA-41B6-9D69-F33994D4FB97}" presName="spNode" presStyleCnt="0"/>
      <dgm:spPr/>
    </dgm:pt>
    <dgm:pt modelId="{4B290FFB-6B5D-4CA9-B2CC-D26765958D6A}" type="pres">
      <dgm:prSet presAssocID="{1B1B7132-A389-44EC-9F1D-A0683DF504D0}" presName="sibTrans" presStyleLbl="sibTrans1D1" presStyleIdx="4" presStyleCnt="8"/>
      <dgm:spPr/>
      <dgm:t>
        <a:bodyPr/>
        <a:lstStyle/>
        <a:p>
          <a:endParaRPr lang="it-IT"/>
        </a:p>
      </dgm:t>
    </dgm:pt>
    <dgm:pt modelId="{E78B4588-7999-442C-ABE5-493A757C939C}" type="pres">
      <dgm:prSet presAssocID="{4D7A5131-9752-489C-BCD7-31315BB2F0C8}" presName="node" presStyleLbl="node1" presStyleIdx="5" presStyleCnt="8" custScaleX="180875" custScaleY="159542" custRadScaleRad="110962" custRadScaleInc="487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801454-3361-43EF-9683-17DB8AAFA4E6}" type="pres">
      <dgm:prSet presAssocID="{4D7A5131-9752-489C-BCD7-31315BB2F0C8}" presName="spNode" presStyleCnt="0"/>
      <dgm:spPr/>
    </dgm:pt>
    <dgm:pt modelId="{4CEB8DF7-9363-4763-8C8E-0415C0E7725C}" type="pres">
      <dgm:prSet presAssocID="{E8A60753-A807-43C2-8DC1-E986B125E77D}" presName="sibTrans" presStyleLbl="sibTrans1D1" presStyleIdx="5" presStyleCnt="8"/>
      <dgm:spPr/>
      <dgm:t>
        <a:bodyPr/>
        <a:lstStyle/>
        <a:p>
          <a:endParaRPr lang="it-IT"/>
        </a:p>
      </dgm:t>
    </dgm:pt>
    <dgm:pt modelId="{0E5305A5-A0F4-4E67-8DA3-ABF37A94C58D}" type="pres">
      <dgm:prSet presAssocID="{5AC22E4C-544E-4B12-904D-6ECADCAA1FFF}" presName="node" presStyleLbl="node1" presStyleIdx="6" presStyleCnt="8" custScaleX="150346" custScaleY="123669" custRadScaleRad="113151" custRadScaleInc="479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6A8EBA-783A-4E10-98D2-077E8F66A754}" type="pres">
      <dgm:prSet presAssocID="{5AC22E4C-544E-4B12-904D-6ECADCAA1FFF}" presName="spNode" presStyleCnt="0"/>
      <dgm:spPr/>
    </dgm:pt>
    <dgm:pt modelId="{E1C6FE66-2DE0-4456-AB0D-8D1065432E2F}" type="pres">
      <dgm:prSet presAssocID="{3C65F7BD-6F74-4A9B-AAB5-37D22D281C65}" presName="sibTrans" presStyleLbl="sibTrans1D1" presStyleIdx="6" presStyleCnt="8"/>
      <dgm:spPr/>
      <dgm:t>
        <a:bodyPr/>
        <a:lstStyle/>
        <a:p>
          <a:endParaRPr lang="it-IT"/>
        </a:p>
      </dgm:t>
    </dgm:pt>
    <dgm:pt modelId="{A4A06276-FDE4-4EA5-8EE2-41FF8EDEBB93}" type="pres">
      <dgm:prSet presAssocID="{DB213886-287F-4D1B-B9E7-977DE86302ED}" presName="node" presStyleLbl="node1" presStyleIdx="7" presStyleCnt="8" custScaleX="176495" custScaleY="139227" custRadScaleRad="129482" custRadScaleInc="-3327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E9B9EE-2B3D-4CD9-8690-C3179329D07C}" type="pres">
      <dgm:prSet presAssocID="{DB213886-287F-4D1B-B9E7-977DE86302ED}" presName="spNode" presStyleCnt="0"/>
      <dgm:spPr/>
    </dgm:pt>
    <dgm:pt modelId="{E39E4F7F-62FC-48A2-88C6-B64F4EDEA85E}" type="pres">
      <dgm:prSet presAssocID="{7EA04B6D-00F2-4F6B-AFB4-AE407110B949}" presName="sibTrans" presStyleLbl="sibTrans1D1" presStyleIdx="7" presStyleCnt="8"/>
      <dgm:spPr/>
      <dgm:t>
        <a:bodyPr/>
        <a:lstStyle/>
        <a:p>
          <a:endParaRPr lang="it-IT"/>
        </a:p>
      </dgm:t>
    </dgm:pt>
  </dgm:ptLst>
  <dgm:cxnLst>
    <dgm:cxn modelId="{1D223EA5-1D5A-4F57-8E4C-9998340AE6B5}" type="presOf" srcId="{731AA29A-1BD4-4A55-A24C-1AFDAFB5482D}" destId="{A0B6E3BD-2BFD-4F7C-8FE7-17562392B1C7}" srcOrd="0" destOrd="0" presId="urn:microsoft.com/office/officeart/2005/8/layout/cycle5"/>
    <dgm:cxn modelId="{CAB8B71B-BD30-4022-B469-42D7CEC2DADD}" type="presOf" srcId="{89156E87-1B1F-47BE-957E-A4E232A4567D}" destId="{8961CE63-88DA-40A0-9101-A6AADD088494}" srcOrd="0" destOrd="0" presId="urn:microsoft.com/office/officeart/2005/8/layout/cycle5"/>
    <dgm:cxn modelId="{4D5D5B0B-A24E-4E3A-B8A1-B01E1CC152BD}" type="presOf" srcId="{E8A60753-A807-43C2-8DC1-E986B125E77D}" destId="{4CEB8DF7-9363-4763-8C8E-0415C0E7725C}" srcOrd="0" destOrd="0" presId="urn:microsoft.com/office/officeart/2005/8/layout/cycle5"/>
    <dgm:cxn modelId="{967DF1A6-3258-437A-8462-09D6B1F5067D}" type="presOf" srcId="{75F249AD-850F-4AAB-9D0D-1D18FBD4131C}" destId="{2B02EB40-6289-49BC-ADCE-654226AF274F}" srcOrd="0" destOrd="0" presId="urn:microsoft.com/office/officeart/2005/8/layout/cycle5"/>
    <dgm:cxn modelId="{DDAAB22A-80AF-46C7-BC8D-EF4F5932272B}" type="presOf" srcId="{1B1B7132-A389-44EC-9F1D-A0683DF504D0}" destId="{4B290FFB-6B5D-4CA9-B2CC-D26765958D6A}" srcOrd="0" destOrd="0" presId="urn:microsoft.com/office/officeart/2005/8/layout/cycle5"/>
    <dgm:cxn modelId="{97AEA716-91C7-4EF7-890A-A0A476C1DB8F}" srcId="{8168BA59-869B-460D-A7DB-E0152A337C21}" destId="{AA303E9B-8F7F-4655-B3D7-2F0384E80913}" srcOrd="0" destOrd="0" parTransId="{1FB49AAC-42D8-4558-8C16-B42027C119E5}" sibTransId="{89156E87-1B1F-47BE-957E-A4E232A4567D}"/>
    <dgm:cxn modelId="{A23FB572-D6BD-48CE-BF7C-28C544550E70}" srcId="{8168BA59-869B-460D-A7DB-E0152A337C21}" destId="{75F249AD-850F-4AAB-9D0D-1D18FBD4131C}" srcOrd="2" destOrd="0" parTransId="{602417C8-BA26-4274-8576-8985DFEF7B25}" sibTransId="{731AA29A-1BD4-4A55-A24C-1AFDAFB5482D}"/>
    <dgm:cxn modelId="{2B3D5D57-D04C-4706-BF21-BFC6FE7D0037}" type="presOf" srcId="{7EA04B6D-00F2-4F6B-AFB4-AE407110B949}" destId="{E39E4F7F-62FC-48A2-88C6-B64F4EDEA85E}" srcOrd="0" destOrd="0" presId="urn:microsoft.com/office/officeart/2005/8/layout/cycle5"/>
    <dgm:cxn modelId="{E1341B41-E2B1-432D-99EC-8C4B374ED6A9}" srcId="{8168BA59-869B-460D-A7DB-E0152A337C21}" destId="{B82A725F-1D8F-435B-866D-035E40E1C984}" srcOrd="1" destOrd="0" parTransId="{F95750B5-69C1-4AB0-8C5C-70BC2E88F89C}" sibTransId="{88F9F8F3-4884-49AD-B7B5-B9485E03C3E8}"/>
    <dgm:cxn modelId="{A980CAF8-4750-4A7E-AE9F-77B7B748BE9C}" type="presOf" srcId="{3C65F7BD-6F74-4A9B-AAB5-37D22D281C65}" destId="{E1C6FE66-2DE0-4456-AB0D-8D1065432E2F}" srcOrd="0" destOrd="0" presId="urn:microsoft.com/office/officeart/2005/8/layout/cycle5"/>
    <dgm:cxn modelId="{EC0EDA87-5F0B-480D-9822-4165F0D698B5}" type="presOf" srcId="{B82A725F-1D8F-435B-866D-035E40E1C984}" destId="{5E071D65-4DE1-4A5B-ABE6-691381C93C21}" srcOrd="0" destOrd="0" presId="urn:microsoft.com/office/officeart/2005/8/layout/cycle5"/>
    <dgm:cxn modelId="{17395CF5-7AD9-429D-BCAE-AE59D92417EB}" srcId="{8168BA59-869B-460D-A7DB-E0152A337C21}" destId="{4D7A5131-9752-489C-BCD7-31315BB2F0C8}" srcOrd="5" destOrd="0" parTransId="{709CD0B5-0091-4F90-AD6A-3F805D5B4432}" sibTransId="{E8A60753-A807-43C2-8DC1-E986B125E77D}"/>
    <dgm:cxn modelId="{1F662635-F7FF-4EA4-A384-A3BA5B2C2A1B}" type="presOf" srcId="{88F9F8F3-4884-49AD-B7B5-B9485E03C3E8}" destId="{75CC4972-49B1-4E36-96AB-98E3CD857326}" srcOrd="0" destOrd="0" presId="urn:microsoft.com/office/officeart/2005/8/layout/cycle5"/>
    <dgm:cxn modelId="{8BB95B01-4C6E-4AD4-9003-B1D5F25A9A3E}" type="presOf" srcId="{AA303E9B-8F7F-4655-B3D7-2F0384E80913}" destId="{A632FA05-22DA-4C03-93AB-51BAC1875CE3}" srcOrd="0" destOrd="0" presId="urn:microsoft.com/office/officeart/2005/8/layout/cycle5"/>
    <dgm:cxn modelId="{FA0F3070-C03F-4252-BB4A-B4E6417C57A5}" type="presOf" srcId="{8168BA59-869B-460D-A7DB-E0152A337C21}" destId="{4E843EE4-3D10-4823-8E9D-5ACDF77EF6D0}" srcOrd="0" destOrd="0" presId="urn:microsoft.com/office/officeart/2005/8/layout/cycle5"/>
    <dgm:cxn modelId="{92BF04C8-9C24-4AF3-8275-3BF2FCADFCD4}" type="presOf" srcId="{ACE652EA-615B-4C12-A5B5-49869B251AFA}" destId="{248F62FB-0A74-43EA-AD59-F5ABBF31C912}" srcOrd="0" destOrd="0" presId="urn:microsoft.com/office/officeart/2005/8/layout/cycle5"/>
    <dgm:cxn modelId="{2BB41860-5877-4370-9124-A4446BEEA7A6}" type="presOf" srcId="{4D7A5131-9752-489C-BCD7-31315BB2F0C8}" destId="{E78B4588-7999-442C-ABE5-493A757C939C}" srcOrd="0" destOrd="0" presId="urn:microsoft.com/office/officeart/2005/8/layout/cycle5"/>
    <dgm:cxn modelId="{4C655849-D81F-4C77-B92A-65EFFA77596D}" srcId="{8168BA59-869B-460D-A7DB-E0152A337C21}" destId="{DB213886-287F-4D1B-B9E7-977DE86302ED}" srcOrd="7" destOrd="0" parTransId="{42B7E0DC-796F-4AD9-9A94-0AB23E99054D}" sibTransId="{7EA04B6D-00F2-4F6B-AFB4-AE407110B949}"/>
    <dgm:cxn modelId="{60F7F7E8-8346-49C3-9C4B-78A78D08861E}" type="presOf" srcId="{DB213886-287F-4D1B-B9E7-977DE86302ED}" destId="{A4A06276-FDE4-4EA5-8EE2-41FF8EDEBB93}" srcOrd="0" destOrd="0" presId="urn:microsoft.com/office/officeart/2005/8/layout/cycle5"/>
    <dgm:cxn modelId="{5F23DBD7-A7D5-4538-8C89-4D5252DF31AC}" type="presOf" srcId="{DB103026-3A69-43C5-9632-20FC7C68106F}" destId="{7AEEB175-B897-4FB6-9767-54650C75FEBE}" srcOrd="0" destOrd="0" presId="urn:microsoft.com/office/officeart/2005/8/layout/cycle5"/>
    <dgm:cxn modelId="{6D70240D-19CA-4DF2-BF60-D210061C2182}" srcId="{8168BA59-869B-460D-A7DB-E0152A337C21}" destId="{DB103026-3A69-43C5-9632-20FC7C68106F}" srcOrd="3" destOrd="0" parTransId="{4A736A1B-F8FF-4EA7-B6DA-15F91A1716F2}" sibTransId="{ACE652EA-615B-4C12-A5B5-49869B251AFA}"/>
    <dgm:cxn modelId="{F2B8B45D-F1F1-4886-80A6-971EEC2E1D54}" type="presOf" srcId="{5AC22E4C-544E-4B12-904D-6ECADCAA1FFF}" destId="{0E5305A5-A0F4-4E67-8DA3-ABF37A94C58D}" srcOrd="0" destOrd="0" presId="urn:microsoft.com/office/officeart/2005/8/layout/cycle5"/>
    <dgm:cxn modelId="{43C1FE0D-36BA-4611-BEAF-B02FF1F39A29}" type="presOf" srcId="{704F631D-BCFA-41B6-9D69-F33994D4FB97}" destId="{D3F060AC-3831-415B-B422-FEC514881C8C}" srcOrd="0" destOrd="0" presId="urn:microsoft.com/office/officeart/2005/8/layout/cycle5"/>
    <dgm:cxn modelId="{0C4FAB9E-FA61-491C-81BB-EA1B526F5A15}" srcId="{8168BA59-869B-460D-A7DB-E0152A337C21}" destId="{704F631D-BCFA-41B6-9D69-F33994D4FB97}" srcOrd="4" destOrd="0" parTransId="{8AA1404C-4870-4F90-845F-8447AF604B0A}" sibTransId="{1B1B7132-A389-44EC-9F1D-A0683DF504D0}"/>
    <dgm:cxn modelId="{067AB3B1-C3A1-4410-9BFD-CC52B837AC9C}" srcId="{8168BA59-869B-460D-A7DB-E0152A337C21}" destId="{5AC22E4C-544E-4B12-904D-6ECADCAA1FFF}" srcOrd="6" destOrd="0" parTransId="{562D3EB7-62BB-4EE7-BA07-8A98FCC98FF6}" sibTransId="{3C65F7BD-6F74-4A9B-AAB5-37D22D281C65}"/>
    <dgm:cxn modelId="{AF6CBCD5-FE91-46F6-A449-DA130B3706D3}" type="presParOf" srcId="{4E843EE4-3D10-4823-8E9D-5ACDF77EF6D0}" destId="{A632FA05-22DA-4C03-93AB-51BAC1875CE3}" srcOrd="0" destOrd="0" presId="urn:microsoft.com/office/officeart/2005/8/layout/cycle5"/>
    <dgm:cxn modelId="{67BBC440-F774-46BB-8A57-06DB05A2F505}" type="presParOf" srcId="{4E843EE4-3D10-4823-8E9D-5ACDF77EF6D0}" destId="{FA995A61-0F53-45C1-82B7-9EE1E7AD7613}" srcOrd="1" destOrd="0" presId="urn:microsoft.com/office/officeart/2005/8/layout/cycle5"/>
    <dgm:cxn modelId="{C9AB1775-245A-45EB-82BE-AB34FBAFBDDA}" type="presParOf" srcId="{4E843EE4-3D10-4823-8E9D-5ACDF77EF6D0}" destId="{8961CE63-88DA-40A0-9101-A6AADD088494}" srcOrd="2" destOrd="0" presId="urn:microsoft.com/office/officeart/2005/8/layout/cycle5"/>
    <dgm:cxn modelId="{9AD1DABC-9F4C-47EC-91C4-736FD44FF936}" type="presParOf" srcId="{4E843EE4-3D10-4823-8E9D-5ACDF77EF6D0}" destId="{5E071D65-4DE1-4A5B-ABE6-691381C93C21}" srcOrd="3" destOrd="0" presId="urn:microsoft.com/office/officeart/2005/8/layout/cycle5"/>
    <dgm:cxn modelId="{2DADA347-A15A-4285-A73D-1E7104734472}" type="presParOf" srcId="{4E843EE4-3D10-4823-8E9D-5ACDF77EF6D0}" destId="{0AEB2481-7D47-489E-9437-FEE5A1FFAE25}" srcOrd="4" destOrd="0" presId="urn:microsoft.com/office/officeart/2005/8/layout/cycle5"/>
    <dgm:cxn modelId="{913690B4-536E-4F31-9A36-BC487047420D}" type="presParOf" srcId="{4E843EE4-3D10-4823-8E9D-5ACDF77EF6D0}" destId="{75CC4972-49B1-4E36-96AB-98E3CD857326}" srcOrd="5" destOrd="0" presId="urn:microsoft.com/office/officeart/2005/8/layout/cycle5"/>
    <dgm:cxn modelId="{7D508A90-E180-4EBF-8999-57F68FA26A52}" type="presParOf" srcId="{4E843EE4-3D10-4823-8E9D-5ACDF77EF6D0}" destId="{2B02EB40-6289-49BC-ADCE-654226AF274F}" srcOrd="6" destOrd="0" presId="urn:microsoft.com/office/officeart/2005/8/layout/cycle5"/>
    <dgm:cxn modelId="{1ED2361B-5CA5-4C7A-BF97-6ACB1D852B58}" type="presParOf" srcId="{4E843EE4-3D10-4823-8E9D-5ACDF77EF6D0}" destId="{A8FB4FF3-1240-4009-9076-CA75E8DA9D88}" srcOrd="7" destOrd="0" presId="urn:microsoft.com/office/officeart/2005/8/layout/cycle5"/>
    <dgm:cxn modelId="{1B53CDF8-EB76-4190-868D-EC2D11CD6BF8}" type="presParOf" srcId="{4E843EE4-3D10-4823-8E9D-5ACDF77EF6D0}" destId="{A0B6E3BD-2BFD-4F7C-8FE7-17562392B1C7}" srcOrd="8" destOrd="0" presId="urn:microsoft.com/office/officeart/2005/8/layout/cycle5"/>
    <dgm:cxn modelId="{012A44C1-DD8B-441B-9FA3-A1503CE37BD3}" type="presParOf" srcId="{4E843EE4-3D10-4823-8E9D-5ACDF77EF6D0}" destId="{7AEEB175-B897-4FB6-9767-54650C75FEBE}" srcOrd="9" destOrd="0" presId="urn:microsoft.com/office/officeart/2005/8/layout/cycle5"/>
    <dgm:cxn modelId="{8E7859E1-7D0D-4A65-8A78-2BCA1C5E3D27}" type="presParOf" srcId="{4E843EE4-3D10-4823-8E9D-5ACDF77EF6D0}" destId="{EAE11A1C-1922-4FB1-A56B-CEC2B58A667A}" srcOrd="10" destOrd="0" presId="urn:microsoft.com/office/officeart/2005/8/layout/cycle5"/>
    <dgm:cxn modelId="{23448D68-B23F-456F-BC84-E6AF0481CBE5}" type="presParOf" srcId="{4E843EE4-3D10-4823-8E9D-5ACDF77EF6D0}" destId="{248F62FB-0A74-43EA-AD59-F5ABBF31C912}" srcOrd="11" destOrd="0" presId="urn:microsoft.com/office/officeart/2005/8/layout/cycle5"/>
    <dgm:cxn modelId="{F51D3532-23CD-4069-8997-1E4BCDA1AF97}" type="presParOf" srcId="{4E843EE4-3D10-4823-8E9D-5ACDF77EF6D0}" destId="{D3F060AC-3831-415B-B422-FEC514881C8C}" srcOrd="12" destOrd="0" presId="urn:microsoft.com/office/officeart/2005/8/layout/cycle5"/>
    <dgm:cxn modelId="{DFA998EB-EE92-4CF7-A6B2-5267973F0342}" type="presParOf" srcId="{4E843EE4-3D10-4823-8E9D-5ACDF77EF6D0}" destId="{0E0EB7F6-5A68-41D4-A05E-08DDDF2A5136}" srcOrd="13" destOrd="0" presId="urn:microsoft.com/office/officeart/2005/8/layout/cycle5"/>
    <dgm:cxn modelId="{05E45461-05B2-49A2-9ABB-582729435315}" type="presParOf" srcId="{4E843EE4-3D10-4823-8E9D-5ACDF77EF6D0}" destId="{4B290FFB-6B5D-4CA9-B2CC-D26765958D6A}" srcOrd="14" destOrd="0" presId="urn:microsoft.com/office/officeart/2005/8/layout/cycle5"/>
    <dgm:cxn modelId="{45715D2D-96CF-4BEF-991E-138A59920F1D}" type="presParOf" srcId="{4E843EE4-3D10-4823-8E9D-5ACDF77EF6D0}" destId="{E78B4588-7999-442C-ABE5-493A757C939C}" srcOrd="15" destOrd="0" presId="urn:microsoft.com/office/officeart/2005/8/layout/cycle5"/>
    <dgm:cxn modelId="{C0B36D45-A05F-4C01-9DC7-93CB5AFE55CB}" type="presParOf" srcId="{4E843EE4-3D10-4823-8E9D-5ACDF77EF6D0}" destId="{4A801454-3361-43EF-9683-17DB8AAFA4E6}" srcOrd="16" destOrd="0" presId="urn:microsoft.com/office/officeart/2005/8/layout/cycle5"/>
    <dgm:cxn modelId="{B5292EA6-D05F-4DF7-A712-00D412D1E85B}" type="presParOf" srcId="{4E843EE4-3D10-4823-8E9D-5ACDF77EF6D0}" destId="{4CEB8DF7-9363-4763-8C8E-0415C0E7725C}" srcOrd="17" destOrd="0" presId="urn:microsoft.com/office/officeart/2005/8/layout/cycle5"/>
    <dgm:cxn modelId="{ABC6D9D0-EE1B-47F8-9A1C-FA6C55A5E296}" type="presParOf" srcId="{4E843EE4-3D10-4823-8E9D-5ACDF77EF6D0}" destId="{0E5305A5-A0F4-4E67-8DA3-ABF37A94C58D}" srcOrd="18" destOrd="0" presId="urn:microsoft.com/office/officeart/2005/8/layout/cycle5"/>
    <dgm:cxn modelId="{3BC8A043-4CEF-44F9-8241-7180E769D72B}" type="presParOf" srcId="{4E843EE4-3D10-4823-8E9D-5ACDF77EF6D0}" destId="{2C6A8EBA-783A-4E10-98D2-077E8F66A754}" srcOrd="19" destOrd="0" presId="urn:microsoft.com/office/officeart/2005/8/layout/cycle5"/>
    <dgm:cxn modelId="{5CAB3318-B2E9-4EC3-85F6-30A636D24E46}" type="presParOf" srcId="{4E843EE4-3D10-4823-8E9D-5ACDF77EF6D0}" destId="{E1C6FE66-2DE0-4456-AB0D-8D1065432E2F}" srcOrd="20" destOrd="0" presId="urn:microsoft.com/office/officeart/2005/8/layout/cycle5"/>
    <dgm:cxn modelId="{3AFE6E72-A269-4632-999C-C41E05FA2AE1}" type="presParOf" srcId="{4E843EE4-3D10-4823-8E9D-5ACDF77EF6D0}" destId="{A4A06276-FDE4-4EA5-8EE2-41FF8EDEBB93}" srcOrd="21" destOrd="0" presId="urn:microsoft.com/office/officeart/2005/8/layout/cycle5"/>
    <dgm:cxn modelId="{4142F689-34A0-4E87-8979-A3EFFB8FE8A8}" type="presParOf" srcId="{4E843EE4-3D10-4823-8E9D-5ACDF77EF6D0}" destId="{69E9B9EE-2B3D-4CD9-8690-C3179329D07C}" srcOrd="22" destOrd="0" presId="urn:microsoft.com/office/officeart/2005/8/layout/cycle5"/>
    <dgm:cxn modelId="{60834FE7-7A4F-44D3-A5EF-A79F71EFA18C}" type="presParOf" srcId="{4E843EE4-3D10-4823-8E9D-5ACDF77EF6D0}" destId="{E39E4F7F-62FC-48A2-88C6-B64F4EDEA85E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55518-875F-4313-BF53-84D4032E7B08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23F66C3D-4F1D-4B29-89C4-FB851107501F}">
      <dgm:prSet phldrT="[Testo]" custT="1"/>
      <dgm:spPr>
        <a:solidFill>
          <a:schemeClr val="accent2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b="1" dirty="0" smtClean="0"/>
            <a:t>Interpretare il disinteresse verso la tematica della </a:t>
          </a:r>
          <a:r>
            <a:rPr lang="it-IT" sz="1200" b="1" i="1" dirty="0" smtClean="0"/>
            <a:t>Valutazione didattica e valutazione di sistema </a:t>
          </a:r>
          <a:r>
            <a:rPr lang="it-IT" sz="1200" b="1" dirty="0" smtClean="0"/>
            <a:t>– relegata all’ultimo posto nell’elenco delle preferenze – come una mancata consapevolezza del valore cruciale di una competenza di sistema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b="1" dirty="0"/>
        </a:p>
      </dgm:t>
    </dgm:pt>
    <dgm:pt modelId="{B3206CE9-EC67-4AD5-A34F-33B17729A774}" type="parTrans" cxnId="{57D80A9C-B8DE-4C83-9123-B18E3BFEB403}">
      <dgm:prSet/>
      <dgm:spPr/>
      <dgm:t>
        <a:bodyPr/>
        <a:lstStyle/>
        <a:p>
          <a:endParaRPr lang="it-IT"/>
        </a:p>
      </dgm:t>
    </dgm:pt>
    <dgm:pt modelId="{CD6EBF51-8740-42F5-8EA6-799346F63FD7}" type="sibTrans" cxnId="{57D80A9C-B8DE-4C83-9123-B18E3BFEB403}">
      <dgm:prSet/>
      <dgm:spPr/>
      <dgm:t>
        <a:bodyPr/>
        <a:lstStyle/>
        <a:p>
          <a:endParaRPr lang="it-IT"/>
        </a:p>
      </dgm:t>
    </dgm:pt>
    <dgm:pt modelId="{84B81D71-8BC9-46EC-9745-BB29494CB35F}">
      <dgm:prSet phldrT="[Tes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b="1" dirty="0" smtClean="0"/>
            <a:t>Recepire l’interesse e la propensione dei docenti neoassunti ad essere inseriti in percorsi di ricerca in campo educativo ed a sperimentarne le odierne opportunità innovative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b="1" dirty="0"/>
        </a:p>
      </dgm:t>
    </dgm:pt>
    <dgm:pt modelId="{A181CEE1-E750-4613-91B1-FC4BE3F9C3FA}" type="parTrans" cxnId="{4C2ACC8C-64BF-498F-9492-B7748E60D8FE}">
      <dgm:prSet/>
      <dgm:spPr/>
      <dgm:t>
        <a:bodyPr/>
        <a:lstStyle/>
        <a:p>
          <a:endParaRPr lang="it-IT"/>
        </a:p>
      </dgm:t>
    </dgm:pt>
    <dgm:pt modelId="{BFC44DDD-8C1B-4F19-9F6C-26F6BCF7959E}" type="sibTrans" cxnId="{4C2ACC8C-64BF-498F-9492-B7748E60D8FE}">
      <dgm:prSet/>
      <dgm:spPr/>
      <dgm:t>
        <a:bodyPr/>
        <a:lstStyle/>
        <a:p>
          <a:endParaRPr lang="it-IT"/>
        </a:p>
      </dgm:t>
    </dgm:pt>
    <dgm:pt modelId="{BD68CA7A-AABD-4C1F-8824-064F84E94EC7}">
      <dgm:prSet phldrT="[Tes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2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b="1" dirty="0" smtClean="0"/>
            <a:t>Riflettere sulla necessità espressa di potenziare la competenza di coinvolgere gli studenti nel loro apprendimento, rispondente al gradimento mostrato verso la tematica </a:t>
          </a:r>
          <a:r>
            <a:rPr lang="it-IT" sz="1200" b="1" i="1" dirty="0" smtClean="0"/>
            <a:t>Gestione della classe e delle problematiche relazionali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dirty="0"/>
        </a:p>
      </dgm:t>
    </dgm:pt>
    <dgm:pt modelId="{C904B4AF-FBD4-4EA9-8F7B-A144537844EB}" type="parTrans" cxnId="{9F33F729-C618-4112-84DF-4CD3E2F98295}">
      <dgm:prSet/>
      <dgm:spPr/>
      <dgm:t>
        <a:bodyPr/>
        <a:lstStyle/>
        <a:p>
          <a:endParaRPr lang="it-IT"/>
        </a:p>
      </dgm:t>
    </dgm:pt>
    <dgm:pt modelId="{D4573521-2EF8-45E6-8C74-E85D04326117}" type="sibTrans" cxnId="{9F33F729-C618-4112-84DF-4CD3E2F98295}">
      <dgm:prSet/>
      <dgm:spPr/>
      <dgm:t>
        <a:bodyPr/>
        <a:lstStyle/>
        <a:p>
          <a:endParaRPr lang="it-IT"/>
        </a:p>
      </dgm:t>
    </dgm:pt>
    <dgm:pt modelId="{714D0834-B747-4197-AA27-F39DDF664115}" type="pres">
      <dgm:prSet presAssocID="{4BA55518-875F-4313-BF53-84D4032E7B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26BDE0B-6C68-4A86-8628-6DDE6C4A119A}" type="pres">
      <dgm:prSet presAssocID="{23F66C3D-4F1D-4B29-89C4-FB851107501F}" presName="parentLin" presStyleCnt="0"/>
      <dgm:spPr/>
    </dgm:pt>
    <dgm:pt modelId="{5353DF8A-7781-4821-9D9A-4E1104AF4570}" type="pres">
      <dgm:prSet presAssocID="{23F66C3D-4F1D-4B29-89C4-FB851107501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0270EBAF-C27F-413C-BFB3-15069966FA36}" type="pres">
      <dgm:prSet presAssocID="{23F66C3D-4F1D-4B29-89C4-FB851107501F}" presName="parentText" presStyleLbl="node1" presStyleIdx="0" presStyleCnt="3" custScaleX="107421" custScaleY="12329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691388-FCB7-4874-B31D-842D9E22BB59}" type="pres">
      <dgm:prSet presAssocID="{23F66C3D-4F1D-4B29-89C4-FB851107501F}" presName="negativeSpace" presStyleCnt="0"/>
      <dgm:spPr/>
    </dgm:pt>
    <dgm:pt modelId="{9B35C4AB-5678-4EF1-96AD-EB50A7B08013}" type="pres">
      <dgm:prSet presAssocID="{23F66C3D-4F1D-4B29-89C4-FB851107501F}" presName="childText" presStyleLbl="conFgAcc1" presStyleIdx="0" presStyleCnt="3">
        <dgm:presLayoutVars>
          <dgm:bulletEnabled val="1"/>
        </dgm:presLayoutVars>
      </dgm:prSet>
      <dgm:spPr/>
    </dgm:pt>
    <dgm:pt modelId="{4F16BCCB-2905-4444-BD4D-A2978E3D9402}" type="pres">
      <dgm:prSet presAssocID="{CD6EBF51-8740-42F5-8EA6-799346F63FD7}" presName="spaceBetweenRectangles" presStyleCnt="0"/>
      <dgm:spPr/>
    </dgm:pt>
    <dgm:pt modelId="{6335047D-A4D4-4DD5-A8A9-485156FBD5A7}" type="pres">
      <dgm:prSet presAssocID="{84B81D71-8BC9-46EC-9745-BB29494CB35F}" presName="parentLin" presStyleCnt="0"/>
      <dgm:spPr/>
    </dgm:pt>
    <dgm:pt modelId="{D3F01283-28AF-451B-B583-9BAF4E3EBCA7}" type="pres">
      <dgm:prSet presAssocID="{84B81D71-8BC9-46EC-9745-BB29494CB35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34481979-37A8-4F93-9A35-9B1FBD45AF63}" type="pres">
      <dgm:prSet presAssocID="{84B81D71-8BC9-46EC-9745-BB29494CB35F}" presName="parentText" presStyleLbl="node1" presStyleIdx="1" presStyleCnt="3" custScaleX="108349" custScaleY="11405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6E91B8-A081-443E-9E50-6C9A23958FC8}" type="pres">
      <dgm:prSet presAssocID="{84B81D71-8BC9-46EC-9745-BB29494CB35F}" presName="negativeSpace" presStyleCnt="0"/>
      <dgm:spPr/>
    </dgm:pt>
    <dgm:pt modelId="{A238BDE8-5ACF-40A8-A0BC-9BD8B889205B}" type="pres">
      <dgm:prSet presAssocID="{84B81D71-8BC9-46EC-9745-BB29494CB35F}" presName="childText" presStyleLbl="conFgAcc1" presStyleIdx="1" presStyleCnt="3">
        <dgm:presLayoutVars>
          <dgm:bulletEnabled val="1"/>
        </dgm:presLayoutVars>
      </dgm:prSet>
      <dgm:spPr/>
    </dgm:pt>
    <dgm:pt modelId="{616223E7-EB06-4356-8F04-2EAA3AA9E649}" type="pres">
      <dgm:prSet presAssocID="{BFC44DDD-8C1B-4F19-9F6C-26F6BCF7959E}" presName="spaceBetweenRectangles" presStyleCnt="0"/>
      <dgm:spPr/>
    </dgm:pt>
    <dgm:pt modelId="{4BDF82C2-C41B-41C0-86BC-06A144C21C59}" type="pres">
      <dgm:prSet presAssocID="{BD68CA7A-AABD-4C1F-8824-064F84E94EC7}" presName="parentLin" presStyleCnt="0"/>
      <dgm:spPr/>
    </dgm:pt>
    <dgm:pt modelId="{B6F2ADB5-FBB5-49F7-8E1D-C1C4AE59A296}" type="pres">
      <dgm:prSet presAssocID="{BD68CA7A-AABD-4C1F-8824-064F84E94EC7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87E17E35-DA85-41B3-8DE9-22516DDD7EC6}" type="pres">
      <dgm:prSet presAssocID="{BD68CA7A-AABD-4C1F-8824-064F84E94EC7}" presName="parentText" presStyleLbl="node1" presStyleIdx="2" presStyleCnt="3" custScaleX="108349" custScaleY="11633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2FA6DC-5D85-4F4D-B4E4-4D1E92C40355}" type="pres">
      <dgm:prSet presAssocID="{BD68CA7A-AABD-4C1F-8824-064F84E94EC7}" presName="negativeSpace" presStyleCnt="0"/>
      <dgm:spPr/>
    </dgm:pt>
    <dgm:pt modelId="{5EC3B73C-DBB7-43E5-9F50-118DF3553BB9}" type="pres">
      <dgm:prSet presAssocID="{BD68CA7A-AABD-4C1F-8824-064F84E94EC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D80A9C-B8DE-4C83-9123-B18E3BFEB403}" srcId="{4BA55518-875F-4313-BF53-84D4032E7B08}" destId="{23F66C3D-4F1D-4B29-89C4-FB851107501F}" srcOrd="0" destOrd="0" parTransId="{B3206CE9-EC67-4AD5-A34F-33B17729A774}" sibTransId="{CD6EBF51-8740-42F5-8EA6-799346F63FD7}"/>
    <dgm:cxn modelId="{5D2651AD-D484-46A3-99AE-5AE78D6C885C}" type="presOf" srcId="{23F66C3D-4F1D-4B29-89C4-FB851107501F}" destId="{5353DF8A-7781-4821-9D9A-4E1104AF4570}" srcOrd="0" destOrd="0" presId="urn:microsoft.com/office/officeart/2005/8/layout/list1"/>
    <dgm:cxn modelId="{4C2ACC8C-64BF-498F-9492-B7748E60D8FE}" srcId="{4BA55518-875F-4313-BF53-84D4032E7B08}" destId="{84B81D71-8BC9-46EC-9745-BB29494CB35F}" srcOrd="1" destOrd="0" parTransId="{A181CEE1-E750-4613-91B1-FC4BE3F9C3FA}" sibTransId="{BFC44DDD-8C1B-4F19-9F6C-26F6BCF7959E}"/>
    <dgm:cxn modelId="{77DCD0A8-4326-4ED6-8AB6-1E246F0DAFDF}" type="presOf" srcId="{84B81D71-8BC9-46EC-9745-BB29494CB35F}" destId="{34481979-37A8-4F93-9A35-9B1FBD45AF63}" srcOrd="1" destOrd="0" presId="urn:microsoft.com/office/officeart/2005/8/layout/list1"/>
    <dgm:cxn modelId="{9F33F729-C618-4112-84DF-4CD3E2F98295}" srcId="{4BA55518-875F-4313-BF53-84D4032E7B08}" destId="{BD68CA7A-AABD-4C1F-8824-064F84E94EC7}" srcOrd="2" destOrd="0" parTransId="{C904B4AF-FBD4-4EA9-8F7B-A144537844EB}" sibTransId="{D4573521-2EF8-45E6-8C74-E85D04326117}"/>
    <dgm:cxn modelId="{BB34F0FA-5DA0-4F21-B853-77A45697E487}" type="presOf" srcId="{BD68CA7A-AABD-4C1F-8824-064F84E94EC7}" destId="{87E17E35-DA85-41B3-8DE9-22516DDD7EC6}" srcOrd="1" destOrd="0" presId="urn:microsoft.com/office/officeart/2005/8/layout/list1"/>
    <dgm:cxn modelId="{3B109D6C-79EA-42C7-BD33-C7035C93F021}" type="presOf" srcId="{23F66C3D-4F1D-4B29-89C4-FB851107501F}" destId="{0270EBAF-C27F-413C-BFB3-15069966FA36}" srcOrd="1" destOrd="0" presId="urn:microsoft.com/office/officeart/2005/8/layout/list1"/>
    <dgm:cxn modelId="{DE8CE445-73B5-4BAA-AAC5-8BAD174F53C4}" type="presOf" srcId="{84B81D71-8BC9-46EC-9745-BB29494CB35F}" destId="{D3F01283-28AF-451B-B583-9BAF4E3EBCA7}" srcOrd="0" destOrd="0" presId="urn:microsoft.com/office/officeart/2005/8/layout/list1"/>
    <dgm:cxn modelId="{3A45F2E9-61F3-497A-B10F-22AD25370B22}" type="presOf" srcId="{4BA55518-875F-4313-BF53-84D4032E7B08}" destId="{714D0834-B747-4197-AA27-F39DDF664115}" srcOrd="0" destOrd="0" presId="urn:microsoft.com/office/officeart/2005/8/layout/list1"/>
    <dgm:cxn modelId="{4CDCE5B2-C5F5-4748-BA4D-D1D8D8BBAB3F}" type="presOf" srcId="{BD68CA7A-AABD-4C1F-8824-064F84E94EC7}" destId="{B6F2ADB5-FBB5-49F7-8E1D-C1C4AE59A296}" srcOrd="0" destOrd="0" presId="urn:microsoft.com/office/officeart/2005/8/layout/list1"/>
    <dgm:cxn modelId="{CD0CD556-8343-4B8F-859F-0A86705B6409}" type="presParOf" srcId="{714D0834-B747-4197-AA27-F39DDF664115}" destId="{A26BDE0B-6C68-4A86-8628-6DDE6C4A119A}" srcOrd="0" destOrd="0" presId="urn:microsoft.com/office/officeart/2005/8/layout/list1"/>
    <dgm:cxn modelId="{47E1421F-4A42-4026-BAFD-2ADAEECCAA81}" type="presParOf" srcId="{A26BDE0B-6C68-4A86-8628-6DDE6C4A119A}" destId="{5353DF8A-7781-4821-9D9A-4E1104AF4570}" srcOrd="0" destOrd="0" presId="urn:microsoft.com/office/officeart/2005/8/layout/list1"/>
    <dgm:cxn modelId="{5E8CDCA3-D2C5-4C48-96C5-884ED09B9CAE}" type="presParOf" srcId="{A26BDE0B-6C68-4A86-8628-6DDE6C4A119A}" destId="{0270EBAF-C27F-413C-BFB3-15069966FA36}" srcOrd="1" destOrd="0" presId="urn:microsoft.com/office/officeart/2005/8/layout/list1"/>
    <dgm:cxn modelId="{9727AD9F-DA3A-4AC8-BED1-C1B3C1F8175A}" type="presParOf" srcId="{714D0834-B747-4197-AA27-F39DDF664115}" destId="{57691388-FCB7-4874-B31D-842D9E22BB59}" srcOrd="1" destOrd="0" presId="urn:microsoft.com/office/officeart/2005/8/layout/list1"/>
    <dgm:cxn modelId="{1B9BC3F5-8E5B-4866-B292-E483E65AEF2C}" type="presParOf" srcId="{714D0834-B747-4197-AA27-F39DDF664115}" destId="{9B35C4AB-5678-4EF1-96AD-EB50A7B08013}" srcOrd="2" destOrd="0" presId="urn:microsoft.com/office/officeart/2005/8/layout/list1"/>
    <dgm:cxn modelId="{BCBC356C-4543-4C2E-A55B-B02523DEC8CD}" type="presParOf" srcId="{714D0834-B747-4197-AA27-F39DDF664115}" destId="{4F16BCCB-2905-4444-BD4D-A2978E3D9402}" srcOrd="3" destOrd="0" presId="urn:microsoft.com/office/officeart/2005/8/layout/list1"/>
    <dgm:cxn modelId="{8B9BAFEE-1DC5-4E29-8587-59EB57C9CEC6}" type="presParOf" srcId="{714D0834-B747-4197-AA27-F39DDF664115}" destId="{6335047D-A4D4-4DD5-A8A9-485156FBD5A7}" srcOrd="4" destOrd="0" presId="urn:microsoft.com/office/officeart/2005/8/layout/list1"/>
    <dgm:cxn modelId="{E159BD9C-0DD5-44BF-B335-C3062CE2813F}" type="presParOf" srcId="{6335047D-A4D4-4DD5-A8A9-485156FBD5A7}" destId="{D3F01283-28AF-451B-B583-9BAF4E3EBCA7}" srcOrd="0" destOrd="0" presId="urn:microsoft.com/office/officeart/2005/8/layout/list1"/>
    <dgm:cxn modelId="{21E81313-A729-41C8-8BCF-78D6DC3788D1}" type="presParOf" srcId="{6335047D-A4D4-4DD5-A8A9-485156FBD5A7}" destId="{34481979-37A8-4F93-9A35-9B1FBD45AF63}" srcOrd="1" destOrd="0" presId="urn:microsoft.com/office/officeart/2005/8/layout/list1"/>
    <dgm:cxn modelId="{C34BF7E8-4069-4901-A8ED-F153AF43B4E9}" type="presParOf" srcId="{714D0834-B747-4197-AA27-F39DDF664115}" destId="{E76E91B8-A081-443E-9E50-6C9A23958FC8}" srcOrd="5" destOrd="0" presId="urn:microsoft.com/office/officeart/2005/8/layout/list1"/>
    <dgm:cxn modelId="{5A417F79-8BB1-489D-B701-4B1DA9BF42AC}" type="presParOf" srcId="{714D0834-B747-4197-AA27-F39DDF664115}" destId="{A238BDE8-5ACF-40A8-A0BC-9BD8B889205B}" srcOrd="6" destOrd="0" presId="urn:microsoft.com/office/officeart/2005/8/layout/list1"/>
    <dgm:cxn modelId="{AD1B75EF-B322-43D7-A436-4C4BA512FB94}" type="presParOf" srcId="{714D0834-B747-4197-AA27-F39DDF664115}" destId="{616223E7-EB06-4356-8F04-2EAA3AA9E649}" srcOrd="7" destOrd="0" presId="urn:microsoft.com/office/officeart/2005/8/layout/list1"/>
    <dgm:cxn modelId="{D1AD57D7-12E4-4570-8017-1288A158D744}" type="presParOf" srcId="{714D0834-B747-4197-AA27-F39DDF664115}" destId="{4BDF82C2-C41B-41C0-86BC-06A144C21C59}" srcOrd="8" destOrd="0" presId="urn:microsoft.com/office/officeart/2005/8/layout/list1"/>
    <dgm:cxn modelId="{C604AF04-3A03-441B-BE0E-1A82A2BB8E0A}" type="presParOf" srcId="{4BDF82C2-C41B-41C0-86BC-06A144C21C59}" destId="{B6F2ADB5-FBB5-49F7-8E1D-C1C4AE59A296}" srcOrd="0" destOrd="0" presId="urn:microsoft.com/office/officeart/2005/8/layout/list1"/>
    <dgm:cxn modelId="{3C43327E-511B-48ED-B624-368139483008}" type="presParOf" srcId="{4BDF82C2-C41B-41C0-86BC-06A144C21C59}" destId="{87E17E35-DA85-41B3-8DE9-22516DDD7EC6}" srcOrd="1" destOrd="0" presId="urn:microsoft.com/office/officeart/2005/8/layout/list1"/>
    <dgm:cxn modelId="{B7B749D5-3542-4EE0-8B00-89813D1F2A45}" type="presParOf" srcId="{714D0834-B747-4197-AA27-F39DDF664115}" destId="{192FA6DC-5D85-4F4D-B4E4-4D1E92C40355}" srcOrd="9" destOrd="0" presId="urn:microsoft.com/office/officeart/2005/8/layout/list1"/>
    <dgm:cxn modelId="{2E93B213-F648-4DDA-8ADF-2AD883363211}" type="presParOf" srcId="{714D0834-B747-4197-AA27-F39DDF664115}" destId="{5EC3B73C-DBB7-43E5-9F50-118DF3553B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31C54-AEF0-46B5-93EB-881DD94C66AE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579B6-7442-4A23-BE9D-8421007CF0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71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3a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579B6-7442-4A23-BE9D-8421007CF0E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00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579B6-7442-4A23-BE9D-8421007CF0EB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5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A2D5A6-33BF-454A-B54F-C883EF74D5B9}" type="datetimeFigureOut">
              <a:rPr lang="it-IT" smtClean="0"/>
              <a:pPr/>
              <a:t>08/11/2017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635A32-908A-44A2-B4BE-C5F779E2681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30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pPr lvl="0"/>
            <a:r>
              <a:rPr kumimoji="0" lang="it-IT" b="0" u="none" strike="noStrike" cap="none" spc="6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ernard MT Condensed" pitchFamily="18" charset="0"/>
                <a:cs typeface="Arial" pitchFamily="34" charset="0"/>
              </a:rPr>
              <a:t>MONITORAGGIO</a:t>
            </a:r>
            <a:r>
              <a:rPr kumimoji="0" lang="it-IT" b="0" i="1" u="none" strike="noStrike" cap="none" spc="6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ernard MT Condensed" pitchFamily="18" charset="0"/>
                <a:cs typeface="Arial" pitchFamily="34" charset="0"/>
              </a:rPr>
              <a:t/>
            </a:r>
            <a:br>
              <a:rPr kumimoji="0" lang="it-IT" b="0" i="1" u="none" strike="noStrike" cap="none" spc="60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ernard MT Condensed" pitchFamily="18" charset="0"/>
                <a:cs typeface="Arial" pitchFamily="34" charset="0"/>
              </a:rPr>
            </a:br>
            <a:endParaRPr lang="it-IT" spc="600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7744" y="3212976"/>
            <a:ext cx="6400800" cy="3024336"/>
          </a:xfrm>
        </p:spPr>
        <p:txBody>
          <a:bodyPr>
            <a:normAutofit fontScale="92500" lnSpcReduction="10000"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DOCENTI NEOASSUNTI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2016 – 2017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it-IT" sz="3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REGIONE CAMPANIA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it-IT" sz="2100" i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Relatore : Giovanni De Rosa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it-IT" sz="2100" i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Dirigente Scolastico IS Torrente - Polo Regionale Formazione Docenti neoassunti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it-IT" sz="2100" b="0" i="1" u="none" strike="noStrike" cap="none" normalizeH="0" baseline="0" dirty="0" smtClean="0">
              <a:ln>
                <a:noFill/>
              </a:ln>
              <a:solidFill>
                <a:srgbClr val="D3DFEE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571604" y="3714752"/>
            <a:ext cx="556524" cy="582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554" name="Picture 2" descr="Risultati immagini per camp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4219575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>
            <a:hlinkClick r:id="rId2" action="ppaction://hlinksldjump"/>
          </p:cNvPr>
          <p:cNvSpPr/>
          <p:nvPr/>
        </p:nvSpPr>
        <p:spPr>
          <a:xfrm>
            <a:off x="683568" y="4941168"/>
            <a:ext cx="2376264" cy="79208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80072" y="980728"/>
            <a:ext cx="8512407" cy="54726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5431942" y="2051558"/>
            <a:ext cx="2952328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  <a:latin typeface="Candy Round BTN" pitchFamily="34" charset="0"/>
              </a:rPr>
              <a:t>2.b. </a:t>
            </a:r>
            <a:r>
              <a:rPr lang="it-IT" b="1" dirty="0" smtClean="0">
                <a:latin typeface="Candy Round BTN" pitchFamily="34" charset="0"/>
              </a:rPr>
              <a:t>I contenuti formativi erano rispondenti agli interessi professionali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09896" y="4411328"/>
            <a:ext cx="4433146" cy="657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andy Round BTN" pitchFamily="34" charset="0"/>
              </a:rPr>
              <a:t>  2.c</a:t>
            </a:r>
            <a:r>
              <a:rPr lang="it-IT" b="1" dirty="0" smtClean="0">
                <a:latin typeface="Candy Round BTN" pitchFamily="34" charset="0"/>
              </a:rPr>
              <a:t>. I contenuti proposti erano applicabili e concreti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57158" y="1071546"/>
            <a:ext cx="644709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Candy Round BTN" pitchFamily="34" charset="0"/>
              </a:rPr>
              <a:t>2.a. </a:t>
            </a:r>
            <a:r>
              <a:rPr lang="it-IT" b="1" dirty="0" smtClean="0">
                <a:latin typeface="Candy Round BTN" pitchFamily="34" charset="0"/>
              </a:rPr>
              <a:t>Gli obiettivi enunciati sono stati congruenti rispetto ai contenuti del corso</a:t>
            </a:r>
            <a:endParaRPr lang="it-IT" b="1" dirty="0">
              <a:latin typeface="Candy Round BTN" pitchFamily="34" charset="0"/>
            </a:endParaRPr>
          </a:p>
        </p:txBody>
      </p:sp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3083552293"/>
              </p:ext>
            </p:extLst>
          </p:nvPr>
        </p:nvGraphicFramePr>
        <p:xfrm>
          <a:off x="315221" y="1717877"/>
          <a:ext cx="4608512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889261695"/>
              </p:ext>
            </p:extLst>
          </p:nvPr>
        </p:nvGraphicFramePr>
        <p:xfrm>
          <a:off x="3027178" y="2974888"/>
          <a:ext cx="5525616" cy="158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afico 25"/>
          <p:cNvGraphicFramePr/>
          <p:nvPr>
            <p:extLst>
              <p:ext uri="{D42A27DB-BD31-4B8C-83A1-F6EECF244321}">
                <p14:modId xmlns:p14="http://schemas.microsoft.com/office/powerpoint/2010/main" val="3497840714"/>
              </p:ext>
            </p:extLst>
          </p:nvPr>
        </p:nvGraphicFramePr>
        <p:xfrm>
          <a:off x="3650110" y="4794151"/>
          <a:ext cx="4778916" cy="165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467544" y="980728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67544" y="1628800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67544" y="2996952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67544" y="3717032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467544" y="4365104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2987824" y="980728"/>
            <a:ext cx="5256584" cy="4752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rgbClr val="7030A0"/>
                </a:solidFill>
                <a:latin typeface="Candy Round BTN" pitchFamily="34" charset="0"/>
              </a:rPr>
              <a:t>3.a.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E</a:t>
            </a:r>
            <a:r>
              <a:rPr lang="it-IT" sz="1600" b="1" dirty="0">
                <a:solidFill>
                  <a:schemeClr val="tx1"/>
                </a:solidFill>
                <a:latin typeface="Candy Round BTN" pitchFamily="34" charset="0"/>
              </a:rPr>
              <a:t>’ stato interessato dai  contenuti?</a:t>
            </a:r>
          </a:p>
          <a:p>
            <a:r>
              <a:rPr lang="it-IT" sz="1600" b="1" dirty="0" smtClean="0">
                <a:solidFill>
                  <a:srgbClr val="7030A0"/>
                </a:solidFill>
                <a:latin typeface="Candy Round BTN" pitchFamily="34" charset="0"/>
              </a:rPr>
              <a:t>3.b.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Quanto si è sentito coinvolto nella costruzione delle sue conoscenze?</a:t>
            </a:r>
            <a:r>
              <a:rPr lang="it-IT" sz="1600" b="1" dirty="0" smtClean="0">
                <a:solidFill>
                  <a:srgbClr val="7030A0"/>
                </a:solidFill>
                <a:latin typeface="Candy Round BTN" pitchFamily="34" charset="0"/>
              </a:rPr>
              <a:t> </a:t>
            </a:r>
          </a:p>
          <a:p>
            <a:r>
              <a:rPr lang="it-IT" sz="1600" b="1" dirty="0" smtClean="0">
                <a:solidFill>
                  <a:srgbClr val="7030A0"/>
                </a:solidFill>
                <a:latin typeface="Candy Round BTN" pitchFamily="34" charset="0"/>
              </a:rPr>
              <a:t>3.c</a:t>
            </a:r>
            <a:r>
              <a:rPr lang="it-IT" sz="1600" b="1" dirty="0">
                <a:solidFill>
                  <a:srgbClr val="7030A0"/>
                </a:solidFill>
                <a:latin typeface="Candy Round BTN" pitchFamily="34" charset="0"/>
              </a:rPr>
              <a:t>. </a:t>
            </a:r>
            <a:r>
              <a:rPr lang="it-IT" sz="1600" b="1" dirty="0">
                <a:solidFill>
                  <a:schemeClr val="tx1"/>
                </a:solidFill>
                <a:latin typeface="Candy Round BTN" pitchFamily="34" charset="0"/>
              </a:rPr>
              <a:t>Ha potuto intervenire liberamente durante le lezioni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?</a:t>
            </a:r>
            <a:endParaRPr lang="it-IT" sz="1600" dirty="0"/>
          </a:p>
          <a:p>
            <a:r>
              <a:rPr lang="it-IT" sz="1600" b="1" dirty="0"/>
              <a:t> </a:t>
            </a:r>
            <a:endParaRPr lang="it-IT" sz="1600" dirty="0"/>
          </a:p>
          <a:p>
            <a:r>
              <a:rPr lang="it-IT" sz="1600" dirty="0"/>
              <a:t>Generalmente alta la valutazione per il grado di interesse per i contenuti affrontati .</a:t>
            </a:r>
          </a:p>
          <a:p>
            <a:r>
              <a:rPr lang="it-IT" sz="1600" dirty="0" smtClean="0"/>
              <a:t>Molto positivo anche il giudizio sul modo di presentare le tematiche. Le attività presentate in forma </a:t>
            </a:r>
            <a:r>
              <a:rPr lang="it-IT" sz="1600" dirty="0" err="1" smtClean="0"/>
              <a:t>laboratoriale</a:t>
            </a:r>
            <a:r>
              <a:rPr lang="it-IT" sz="1600" dirty="0" smtClean="0"/>
              <a:t> hanno permesso ai docenti neoassunti di cimentarsi in simulazioni di casi che potranno verificarsi nel loro percorso lavorativo.</a:t>
            </a:r>
            <a:endParaRPr lang="it-IT" sz="1600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395536" y="5157192"/>
            <a:ext cx="2376264" cy="792088"/>
          </a:xfrm>
          <a:prstGeom prst="round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67544" y="2276872"/>
            <a:ext cx="25922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57158" y="1052736"/>
            <a:ext cx="8429684" cy="5544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14349" y="1142984"/>
            <a:ext cx="338722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latin typeface="Candy Round BTN" pitchFamily="34" charset="0"/>
              </a:rPr>
              <a:t>3.a. </a:t>
            </a:r>
            <a:r>
              <a:rPr lang="it-IT" b="1" dirty="0" smtClean="0">
                <a:latin typeface="Candy Round BTN" pitchFamily="34" charset="0"/>
              </a:rPr>
              <a:t>E’ stato interessato dai  contenuti?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316602" y="2504494"/>
            <a:ext cx="3274560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latin typeface="Candy Round BTN" pitchFamily="34" charset="0"/>
              </a:rPr>
              <a:t>3.b. S</a:t>
            </a:r>
            <a:r>
              <a:rPr lang="it-IT" b="1" dirty="0" smtClean="0">
                <a:latin typeface="Candy Round BTN" pitchFamily="34" charset="0"/>
              </a:rPr>
              <a:t>i è sentito coinvolto nella costruzione delle sue conoscenze?</a:t>
            </a:r>
            <a:r>
              <a:rPr lang="it-IT" b="1" dirty="0" smtClean="0">
                <a:solidFill>
                  <a:srgbClr val="7030A0"/>
                </a:solidFill>
                <a:latin typeface="Candy Round BTN" pitchFamily="34" charset="0"/>
              </a:rPr>
              <a:t> 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57158" y="3786190"/>
            <a:ext cx="374441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latin typeface="Candy Round BTN" pitchFamily="34" charset="0"/>
              </a:rPr>
              <a:t>3.c. </a:t>
            </a:r>
            <a:r>
              <a:rPr lang="it-IT" b="1" dirty="0" smtClean="0">
                <a:latin typeface="Candy Round BTN" pitchFamily="34" charset="0"/>
              </a:rPr>
              <a:t>Ha potuto intervenire liberamente durante le lezioni?</a:t>
            </a:r>
            <a:endParaRPr lang="it-IT" dirty="0" smtClean="0"/>
          </a:p>
        </p:txBody>
      </p:sp>
      <p:graphicFrame>
        <p:nvGraphicFramePr>
          <p:cNvPr id="20" name="Grafico 19"/>
          <p:cNvGraphicFramePr/>
          <p:nvPr/>
        </p:nvGraphicFramePr>
        <p:xfrm>
          <a:off x="251520" y="4725144"/>
          <a:ext cx="437952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afico 20"/>
          <p:cNvGraphicFramePr/>
          <p:nvPr>
            <p:extLst>
              <p:ext uri="{D42A27DB-BD31-4B8C-83A1-F6EECF244321}">
                <p14:modId xmlns:p14="http://schemas.microsoft.com/office/powerpoint/2010/main" val="2134974748"/>
              </p:ext>
            </p:extLst>
          </p:nvPr>
        </p:nvGraphicFramePr>
        <p:xfrm>
          <a:off x="4101574" y="3520991"/>
          <a:ext cx="4871666" cy="157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fico 21"/>
          <p:cNvGraphicFramePr/>
          <p:nvPr>
            <p:extLst>
              <p:ext uri="{D42A27DB-BD31-4B8C-83A1-F6EECF244321}">
                <p14:modId xmlns:p14="http://schemas.microsoft.com/office/powerpoint/2010/main" val="851851060"/>
              </p:ext>
            </p:extLst>
          </p:nvPr>
        </p:nvGraphicFramePr>
        <p:xfrm>
          <a:off x="357158" y="1789315"/>
          <a:ext cx="4959444" cy="205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3000364" y="1428736"/>
            <a:ext cx="5256584" cy="4752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accent2"/>
                </a:solidFill>
                <a:latin typeface="Candy Round BTN" pitchFamily="34" charset="0"/>
              </a:rPr>
              <a:t>4.a. </a:t>
            </a:r>
            <a:r>
              <a:rPr lang="it-IT" sz="2000" b="1" dirty="0" smtClean="0">
                <a:solidFill>
                  <a:schemeClr val="tx1"/>
                </a:solidFill>
                <a:latin typeface="Candy Round BTN" pitchFamily="34" charset="0"/>
              </a:rPr>
              <a:t>Lo stile di conduzione dei docenti è stato, </a:t>
            </a:r>
            <a:r>
              <a:rPr lang="it-IT" sz="2000" b="1" dirty="0">
                <a:solidFill>
                  <a:schemeClr val="tx1"/>
                </a:solidFill>
                <a:latin typeface="Candy Round BTN" pitchFamily="34" charset="0"/>
              </a:rPr>
              <a:t>complessivamente, </a:t>
            </a:r>
            <a:r>
              <a:rPr lang="it-IT" sz="2000" b="1" dirty="0" smtClean="0">
                <a:solidFill>
                  <a:schemeClr val="tx1"/>
                </a:solidFill>
                <a:latin typeface="Candy Round BTN" pitchFamily="34" charset="0"/>
              </a:rPr>
              <a:t>accattivante</a:t>
            </a:r>
            <a:endParaRPr lang="it-IT" sz="2000" dirty="0"/>
          </a:p>
          <a:p>
            <a:r>
              <a:rPr lang="it-IT" sz="2000" b="1" dirty="0" smtClean="0">
                <a:solidFill>
                  <a:schemeClr val="accent2"/>
                </a:solidFill>
                <a:latin typeface="Candy Round BTN" pitchFamily="34" charset="0"/>
              </a:rPr>
              <a:t>4.b</a:t>
            </a:r>
            <a:r>
              <a:rPr lang="it-IT" sz="2000" b="1" dirty="0">
                <a:solidFill>
                  <a:schemeClr val="tx1"/>
                </a:solidFill>
                <a:latin typeface="Candy Round BTN" pitchFamily="34" charset="0"/>
              </a:rPr>
              <a:t>. </a:t>
            </a:r>
            <a:r>
              <a:rPr lang="it-IT" sz="2000" b="1" dirty="0" smtClean="0">
                <a:solidFill>
                  <a:schemeClr val="tx1"/>
                </a:solidFill>
                <a:latin typeface="Candy Round BTN" pitchFamily="34" charset="0"/>
              </a:rPr>
              <a:t>I conduttori sono </a:t>
            </a:r>
            <a:r>
              <a:rPr lang="it-IT" sz="2000" b="1" dirty="0">
                <a:solidFill>
                  <a:schemeClr val="tx1"/>
                </a:solidFill>
                <a:latin typeface="Candy Round BTN" pitchFamily="34" charset="0"/>
              </a:rPr>
              <a:t>stati disponibili</a:t>
            </a:r>
          </a:p>
          <a:p>
            <a:r>
              <a:rPr lang="it-IT" sz="2000" b="1" dirty="0" smtClean="0">
                <a:solidFill>
                  <a:schemeClr val="accent2"/>
                </a:solidFill>
                <a:latin typeface="Candy Round BTN" pitchFamily="34" charset="0"/>
              </a:rPr>
              <a:t>4.c. </a:t>
            </a:r>
            <a:r>
              <a:rPr lang="it-IT" sz="2000" b="1" dirty="0">
                <a:solidFill>
                  <a:schemeClr val="tx1"/>
                </a:solidFill>
                <a:latin typeface="Candy Round BTN" pitchFamily="34" charset="0"/>
              </a:rPr>
              <a:t>Il clima d'aula è stato positivo</a:t>
            </a:r>
          </a:p>
          <a:p>
            <a:r>
              <a:rPr lang="it-IT" sz="2000" b="1" dirty="0"/>
              <a:t> </a:t>
            </a:r>
            <a:endParaRPr lang="it-IT" sz="2000" dirty="0"/>
          </a:p>
          <a:p>
            <a:r>
              <a:rPr lang="it-IT" sz="2000" dirty="0" smtClean="0"/>
              <a:t>Decisamente positive le valutazioni che riguardano la modalità di proposta dei contenuti della formazione.</a:t>
            </a:r>
          </a:p>
          <a:p>
            <a:r>
              <a:rPr lang="it-IT" sz="2000" dirty="0" smtClean="0"/>
              <a:t>I formatori sono stati valutati accoglienti e propositivi e capaci di motivare e supportare in modo efficace.</a:t>
            </a:r>
            <a:endParaRPr lang="it-IT" sz="2000" dirty="0"/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428596" y="1142984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28596" y="1785926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28596" y="2428868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28596" y="3140968"/>
            <a:ext cx="26312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28596" y="3929066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28596" y="4643446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0" name="Rettangolo arrotondato 19">
            <a:hlinkClick r:id="rId7" action="ppaction://hlinksldjump"/>
          </p:cNvPr>
          <p:cNvSpPr/>
          <p:nvPr/>
        </p:nvSpPr>
        <p:spPr>
          <a:xfrm>
            <a:off x="428596" y="5429264"/>
            <a:ext cx="2357454" cy="86409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28596" y="1071546"/>
            <a:ext cx="8286808" cy="5453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00035" y="1214422"/>
            <a:ext cx="3827341" cy="918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4.a. </a:t>
            </a:r>
            <a:r>
              <a:rPr lang="it-IT" b="1" dirty="0" smtClean="0">
                <a:latin typeface="Candy Round BTN" pitchFamily="34" charset="0"/>
              </a:rPr>
              <a:t>Lo stile di conduzione dei docenti è stato, complessivamente, accattivante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4798372" y="1174310"/>
            <a:ext cx="344603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4.b</a:t>
            </a:r>
            <a:r>
              <a:rPr lang="it-IT" b="1" dirty="0" smtClean="0">
                <a:latin typeface="Candy Round BTN" pitchFamily="34" charset="0"/>
              </a:rPr>
              <a:t>. I conduttori sono stati disponibili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214414" y="3929066"/>
            <a:ext cx="299754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4.c. </a:t>
            </a:r>
            <a:r>
              <a:rPr lang="it-IT" b="1" dirty="0" smtClean="0">
                <a:latin typeface="Candy Round BTN" pitchFamily="34" charset="0"/>
              </a:rPr>
              <a:t>Il clima d'aula è stato positivo</a:t>
            </a:r>
            <a:endParaRPr lang="it-IT" b="1" dirty="0">
              <a:latin typeface="Candy Round BTN" pitchFamily="34" charset="0"/>
            </a:endParaRPr>
          </a:p>
        </p:txBody>
      </p:sp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4284638050"/>
              </p:ext>
            </p:extLst>
          </p:nvPr>
        </p:nvGraphicFramePr>
        <p:xfrm>
          <a:off x="467544" y="2221152"/>
          <a:ext cx="4058786" cy="161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afico 25"/>
          <p:cNvGraphicFramePr/>
          <p:nvPr/>
        </p:nvGraphicFramePr>
        <p:xfrm>
          <a:off x="4644008" y="1916832"/>
          <a:ext cx="388843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Grafico 26"/>
          <p:cNvGraphicFramePr/>
          <p:nvPr>
            <p:extLst>
              <p:ext uri="{D42A27DB-BD31-4B8C-83A1-F6EECF244321}">
                <p14:modId xmlns:p14="http://schemas.microsoft.com/office/powerpoint/2010/main" val="3472929470"/>
              </p:ext>
            </p:extLst>
          </p:nvPr>
        </p:nvGraphicFramePr>
        <p:xfrm>
          <a:off x="1196908" y="4607428"/>
          <a:ext cx="6359232" cy="183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2987824" y="980728"/>
            <a:ext cx="5256584" cy="50914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chemeClr val="accent2"/>
                </a:solidFill>
                <a:latin typeface="Candy Round BTN" pitchFamily="34" charset="0"/>
              </a:rPr>
              <a:t>5.a</a:t>
            </a:r>
            <a:r>
              <a:rPr lang="it-IT" sz="16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Aveva una conoscenza pregressa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  <a:p>
            <a:r>
              <a:rPr lang="it-IT" sz="1600" b="1" dirty="0" smtClean="0">
                <a:solidFill>
                  <a:schemeClr val="accent2"/>
                </a:solidFill>
                <a:latin typeface="Candy Round BTN" pitchFamily="34" charset="0"/>
              </a:rPr>
              <a:t>5.b</a:t>
            </a:r>
            <a:r>
              <a:rPr lang="it-IT" sz="16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Ritiene le siano stati forniti sufficienti spunti di approfondimento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  <a:p>
            <a:r>
              <a:rPr lang="it-IT" sz="1600" b="1" dirty="0" smtClean="0">
                <a:solidFill>
                  <a:schemeClr val="accent2"/>
                </a:solidFill>
                <a:latin typeface="Candy Round BTN" pitchFamily="34" charset="0"/>
              </a:rPr>
              <a:t>5.c</a:t>
            </a:r>
            <a:r>
              <a:rPr lang="it-IT" sz="16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Le attività proposte erano applicabili nella sua vita lavorativa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  <a:p>
            <a:endParaRPr lang="it-IT" sz="1600" b="1" dirty="0" smtClean="0"/>
          </a:p>
          <a:p>
            <a:r>
              <a:rPr lang="it-IT" sz="1600" dirty="0" smtClean="0"/>
              <a:t>Quest’anno i poli formativi hanno liberamente individuato le tematiche da trattare, tenendo conto di vari fattori, tra cui i risultati di gradimento ottenuti nello scorso anno. Indipendentemente dalle tematiche affrontate si è rilevato che le conoscenze di partenza dei docenti neoassunti risultano molto differenti, ma che in ogni caso i docenti sono stati mediamente molto soddisfatti dei contenuti e delle attività proposti ritenendole molto utili per la loro vita lavorativa.</a:t>
            </a:r>
            <a:endParaRPr lang="it-IT" sz="1600" dirty="0"/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467544" y="980728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67544" y="1772816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67544" y="2492896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67544" y="3212976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67544" y="3933056"/>
            <a:ext cx="259228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67544" y="4653136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9" name="Rettangolo arrotondato 18">
            <a:hlinkClick r:id="rId7" action="ppaction://hlinksldjump"/>
          </p:cNvPr>
          <p:cNvSpPr/>
          <p:nvPr/>
        </p:nvSpPr>
        <p:spPr>
          <a:xfrm>
            <a:off x="467544" y="5373216"/>
            <a:ext cx="2376264" cy="792088"/>
          </a:xfrm>
          <a:prstGeom prst="round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357158" y="1071546"/>
            <a:ext cx="8429684" cy="55007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500034" y="285728"/>
            <a:ext cx="8424936" cy="765832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428728" y="1285860"/>
            <a:ext cx="24482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5.a</a:t>
            </a:r>
            <a:r>
              <a:rPr lang="it-IT" sz="1600" b="1" dirty="0" smtClean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Aveva una conoscenza pregressa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786314" y="3143248"/>
            <a:ext cx="381642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5.b. Ritiene le siano stati forniti sufficienti spunti di approfondimento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00034" y="5357826"/>
            <a:ext cx="310907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5.c. Le attività proposte erano applicabili nella sua vita lavorativa</a:t>
            </a:r>
            <a:endParaRPr lang="it-IT" sz="1600" b="1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graphicFrame>
        <p:nvGraphicFramePr>
          <p:cNvPr id="29" name="Grafico 28"/>
          <p:cNvGraphicFramePr/>
          <p:nvPr/>
        </p:nvGraphicFramePr>
        <p:xfrm>
          <a:off x="3929058" y="1142984"/>
          <a:ext cx="472003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afico 29"/>
          <p:cNvGraphicFramePr/>
          <p:nvPr/>
        </p:nvGraphicFramePr>
        <p:xfrm>
          <a:off x="214282" y="2643182"/>
          <a:ext cx="446449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fico 30"/>
          <p:cNvGraphicFramePr/>
          <p:nvPr/>
        </p:nvGraphicFramePr>
        <p:xfrm>
          <a:off x="3714744" y="4357694"/>
          <a:ext cx="5177736" cy="223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0" grpId="1" animBg="1"/>
      <p:bldP spid="22" grpId="1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2987824" y="980728"/>
            <a:ext cx="5256584" cy="47525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6.a</a:t>
            </a:r>
            <a:r>
              <a:rPr lang="it-IT" b="1" dirty="0">
                <a:solidFill>
                  <a:schemeClr val="accent2"/>
                </a:solidFill>
                <a:latin typeface="Candy Round BTN" pitchFamily="34" charset="0"/>
              </a:rPr>
              <a:t>.  </a:t>
            </a:r>
            <a:r>
              <a:rPr lang="it-IT" b="1" dirty="0">
                <a:solidFill>
                  <a:schemeClr val="tx1"/>
                </a:solidFill>
                <a:latin typeface="Candy Round BTN" pitchFamily="34" charset="0"/>
              </a:rPr>
              <a:t>ORGANIZZAZIONE </a:t>
            </a:r>
          </a:p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6.b</a:t>
            </a:r>
            <a:r>
              <a:rPr lang="it-IT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b="1" dirty="0">
                <a:solidFill>
                  <a:schemeClr val="tx1"/>
                </a:solidFill>
                <a:latin typeface="Candy Round BTN" pitchFamily="34" charset="0"/>
              </a:rPr>
              <a:t>DURATA DEL CORSO </a:t>
            </a:r>
          </a:p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6.c</a:t>
            </a:r>
            <a:r>
              <a:rPr lang="it-IT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b="1" dirty="0">
                <a:solidFill>
                  <a:schemeClr val="tx1"/>
                </a:solidFill>
                <a:latin typeface="Candy Round BTN" pitchFamily="34" charset="0"/>
              </a:rPr>
              <a:t>CONTENUTI</a:t>
            </a:r>
            <a:r>
              <a:rPr lang="it-IT" b="1" dirty="0">
                <a:solidFill>
                  <a:schemeClr val="accent2"/>
                </a:solidFill>
                <a:latin typeface="Candy Round BTN" pitchFamily="34" charset="0"/>
              </a:rPr>
              <a:t> </a:t>
            </a:r>
          </a:p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6.d</a:t>
            </a:r>
            <a:r>
              <a:rPr lang="it-IT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b="1" dirty="0">
                <a:solidFill>
                  <a:schemeClr val="tx1"/>
                </a:solidFill>
                <a:latin typeface="Candy Round BTN" pitchFamily="34" charset="0"/>
              </a:rPr>
              <a:t>MATERIALE DIDATTICO </a:t>
            </a:r>
          </a:p>
          <a:p>
            <a:r>
              <a:rPr lang="it-IT" b="1" dirty="0"/>
              <a:t>  </a:t>
            </a:r>
            <a:endParaRPr lang="it-IT" dirty="0"/>
          </a:p>
          <a:p>
            <a:pPr algn="just"/>
            <a:r>
              <a:rPr lang="it-IT" sz="1600" dirty="0" smtClean="0"/>
              <a:t>I </a:t>
            </a:r>
            <a:r>
              <a:rPr lang="it-IT" sz="1600" dirty="0"/>
              <a:t>risultati di questa sezione sono molto </a:t>
            </a:r>
            <a:r>
              <a:rPr lang="it-IT" sz="1600" dirty="0" smtClean="0"/>
              <a:t>vari, ma descrivono una realtà in cui i corsi sono stati </a:t>
            </a:r>
            <a:r>
              <a:rPr lang="it-IT" sz="1600" b="1" dirty="0" smtClean="0"/>
              <a:t>organizzati in modo molto soddisfacente </a:t>
            </a:r>
            <a:r>
              <a:rPr lang="it-IT" sz="1600" dirty="0" smtClean="0"/>
              <a:t>anche se, nonostante i miglioramenti, in </a:t>
            </a:r>
            <a:r>
              <a:rPr lang="it-IT" sz="1600" b="1" dirty="0" smtClean="0"/>
              <a:t>tempi</a:t>
            </a:r>
            <a:r>
              <a:rPr lang="it-IT" sz="1600" dirty="0" smtClean="0"/>
              <a:t> ancora </a:t>
            </a:r>
            <a:r>
              <a:rPr lang="it-IT" sz="1600" b="1" dirty="0" smtClean="0"/>
              <a:t>non del tutto rispondenti alle esigenze </a:t>
            </a:r>
            <a:r>
              <a:rPr lang="it-IT" sz="1600" dirty="0" smtClean="0"/>
              <a:t>dei docenti interessati.</a:t>
            </a:r>
            <a:endParaRPr lang="it-IT" sz="1600" dirty="0"/>
          </a:p>
          <a:p>
            <a:pPr lvl="0"/>
            <a:r>
              <a:rPr lang="it-IT" sz="1600" dirty="0" smtClean="0"/>
              <a:t>I </a:t>
            </a:r>
            <a:r>
              <a:rPr lang="it-IT" sz="1600" b="1" dirty="0" smtClean="0"/>
              <a:t>contenuti</a:t>
            </a:r>
            <a:r>
              <a:rPr lang="it-IT" sz="1600" dirty="0" smtClean="0"/>
              <a:t> sono stati ritenuti  </a:t>
            </a:r>
            <a:r>
              <a:rPr lang="it-IT" sz="1600" b="1" dirty="0" smtClean="0"/>
              <a:t>interessanti</a:t>
            </a:r>
            <a:r>
              <a:rPr lang="it-IT" sz="1600" dirty="0" smtClean="0"/>
              <a:t>, ma non sempre i materiali forniti sono stati ritenuti esaustivi.</a:t>
            </a:r>
            <a:endParaRPr lang="it-IT" sz="1600" dirty="0"/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467544" y="980728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67544" y="1700808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67544" y="2348880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67544" y="3068960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67544" y="3861048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67544" y="4581128"/>
            <a:ext cx="2664296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9" name="Rettangolo arrotondato 18">
            <a:hlinkClick r:id="rId7" action="ppaction://hlinksldjump"/>
          </p:cNvPr>
          <p:cNvSpPr/>
          <p:nvPr/>
        </p:nvSpPr>
        <p:spPr>
          <a:xfrm>
            <a:off x="467544" y="5157192"/>
            <a:ext cx="2448272" cy="79208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85720" y="1000108"/>
            <a:ext cx="8501122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500694" y="4000504"/>
            <a:ext cx="1961415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6.c. </a:t>
            </a:r>
            <a:r>
              <a:rPr lang="it-IT" b="1" dirty="0" smtClean="0">
                <a:latin typeface="Candy Round BTN" pitchFamily="34" charset="0"/>
              </a:rPr>
              <a:t>CONTENUTI</a:t>
            </a:r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 </a:t>
            </a:r>
            <a:endParaRPr lang="it-IT" b="1" dirty="0">
              <a:solidFill>
                <a:schemeClr val="accent2"/>
              </a:solidFill>
              <a:latin typeface="Candy Round BTN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004048" y="1071546"/>
            <a:ext cx="309634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6.b. </a:t>
            </a:r>
            <a:r>
              <a:rPr lang="it-IT" b="1" dirty="0" smtClean="0">
                <a:latin typeface="Candy Round BTN" pitchFamily="34" charset="0"/>
              </a:rPr>
              <a:t>DURATA DEL CORSO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714348" y="1071546"/>
            <a:ext cx="278404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6.a.  </a:t>
            </a:r>
            <a:r>
              <a:rPr lang="it-IT" b="1" dirty="0" smtClean="0">
                <a:latin typeface="Candy Round BTN" pitchFamily="34" charset="0"/>
              </a:rPr>
              <a:t>ORGANIZZAZIONE 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00034" y="5857892"/>
            <a:ext cx="299835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6.d. </a:t>
            </a:r>
            <a:r>
              <a:rPr lang="it-IT" b="1" dirty="0" smtClean="0">
                <a:latin typeface="Candy Round BTN" pitchFamily="34" charset="0"/>
              </a:rPr>
              <a:t>MATERIALE DIDATTICO </a:t>
            </a:r>
            <a:endParaRPr lang="it-IT" b="1" dirty="0">
              <a:latin typeface="Candy Round BTN" pitchFamily="34" charset="0"/>
            </a:endParaRPr>
          </a:p>
        </p:txBody>
      </p:sp>
      <p:graphicFrame>
        <p:nvGraphicFramePr>
          <p:cNvPr id="29" name="Grafico 28"/>
          <p:cNvGraphicFramePr/>
          <p:nvPr/>
        </p:nvGraphicFramePr>
        <p:xfrm>
          <a:off x="142844" y="1357298"/>
          <a:ext cx="43204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afico 29"/>
          <p:cNvGraphicFramePr/>
          <p:nvPr/>
        </p:nvGraphicFramePr>
        <p:xfrm>
          <a:off x="4429124" y="1571612"/>
          <a:ext cx="434681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fico 30"/>
          <p:cNvGraphicFramePr/>
          <p:nvPr/>
        </p:nvGraphicFramePr>
        <p:xfrm>
          <a:off x="214282" y="3500438"/>
          <a:ext cx="4963422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afico 31"/>
          <p:cNvGraphicFramePr/>
          <p:nvPr/>
        </p:nvGraphicFramePr>
        <p:xfrm>
          <a:off x="3714744" y="4985792"/>
          <a:ext cx="511256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2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3071802" y="1285860"/>
            <a:ext cx="5616624" cy="50200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7.a</a:t>
            </a:r>
            <a:r>
              <a:rPr lang="it-IT" sz="14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Nuove risorse digitali e loro impatto sulla didattica 	</a:t>
            </a:r>
            <a:endParaRPr lang="it-IT" sz="1400" b="1" dirty="0">
              <a:solidFill>
                <a:schemeClr val="tx1"/>
              </a:solidFill>
              <a:latin typeface="Candy Round BTN" pitchFamily="34" charset="0"/>
            </a:endParaRP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7.b</a:t>
            </a:r>
            <a:r>
              <a:rPr lang="it-IT" sz="14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Gestione della classe e problematiche relazionali</a:t>
            </a:r>
            <a:endParaRPr lang="it-IT" sz="1400" b="1" dirty="0">
              <a:solidFill>
                <a:schemeClr val="tx1"/>
              </a:solidFill>
              <a:latin typeface="Candy Round BTN" pitchFamily="34" charset="0"/>
            </a:endParaRP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7.c</a:t>
            </a:r>
            <a:r>
              <a:rPr lang="it-IT" sz="14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Valutazione didattica e valutazione di sistema</a:t>
            </a:r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 </a:t>
            </a:r>
            <a:endParaRPr lang="it-IT" sz="1400" b="1" dirty="0">
              <a:solidFill>
                <a:schemeClr val="accent2"/>
              </a:solidFill>
              <a:latin typeface="Candy Round BTN" pitchFamily="34" charset="0"/>
            </a:endParaRP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7.d</a:t>
            </a:r>
            <a:r>
              <a:rPr lang="it-IT" sz="1400" b="1" dirty="0">
                <a:solidFill>
                  <a:schemeClr val="accent2"/>
                </a:solidFill>
                <a:latin typeface="Candy Round BTN" pitchFamily="34" charset="0"/>
              </a:rPr>
              <a:t>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Bisogni educativi speciali</a:t>
            </a: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7.e.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Contrasto alla dispersione scolastica</a:t>
            </a: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7.f. 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Inclusione sociale e dinamiche interculturali</a:t>
            </a: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7.g.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Orientamento e alternanza scuola-lavoro</a:t>
            </a:r>
          </a:p>
          <a:p>
            <a:r>
              <a:rPr lang="it-IT" sz="1400" b="1" dirty="0" smtClean="0">
                <a:solidFill>
                  <a:schemeClr val="accent2"/>
                </a:solidFill>
                <a:latin typeface="Candy Round BTN" pitchFamily="34" charset="0"/>
              </a:rPr>
              <a:t>7.h- </a:t>
            </a:r>
            <a:r>
              <a:rPr lang="it-IT" sz="1400" b="1" dirty="0" smtClean="0">
                <a:solidFill>
                  <a:schemeClr val="tx1"/>
                </a:solidFill>
                <a:latin typeface="Candy Round BTN" pitchFamily="34" charset="0"/>
              </a:rPr>
              <a:t>Buone pratiche di didattiche disciplinari</a:t>
            </a:r>
            <a:endParaRPr lang="it-IT" sz="1400" b="1" dirty="0">
              <a:solidFill>
                <a:schemeClr val="tx1"/>
              </a:solidFill>
              <a:latin typeface="Candy Round BTN" pitchFamily="34" charset="0"/>
            </a:endParaRPr>
          </a:p>
          <a:p>
            <a:r>
              <a:rPr lang="it-IT" b="1" dirty="0"/>
              <a:t>  </a:t>
            </a:r>
            <a:endParaRPr lang="it-IT" dirty="0"/>
          </a:p>
          <a:p>
            <a:pPr algn="just"/>
            <a:r>
              <a:rPr lang="it-IT" sz="1600" dirty="0" smtClean="0"/>
              <a:t>Dalle risposte fornite dai docenti sulle preferenze assegnate alle tematiche previste dal DM 850 del 27/10/2015 si evince che le quattro tematiche che  sono ritenute più interessanti dalla maggioranza dei docenti sono: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Nuove risorse digitali e loro impatto sulla didattica, Gestione della classe e problematiche relazionali, Bisogni educativi speciali, Orientamento e alternanza scuola-lavoro. </a:t>
            </a:r>
            <a:r>
              <a:rPr lang="it-IT" sz="1600" dirty="0" smtClean="0">
                <a:solidFill>
                  <a:schemeClr val="tx1"/>
                </a:solidFill>
                <a:latin typeface="Candy Round BTN" pitchFamily="34" charset="0"/>
              </a:rPr>
              <a:t> Una riflessione particolare dovrebbe essere fatta sulla ultima posizione assegnata alla tematica </a:t>
            </a:r>
            <a:r>
              <a:rPr lang="it-IT" sz="1600" b="1" dirty="0" smtClean="0">
                <a:solidFill>
                  <a:schemeClr val="tx1"/>
                </a:solidFill>
                <a:latin typeface="Candy Round BTN" pitchFamily="34" charset="0"/>
              </a:rPr>
              <a:t>Valutazione didattica e valutazione di sistema</a:t>
            </a:r>
            <a:r>
              <a:rPr lang="it-IT" sz="1600" b="1" dirty="0" smtClean="0">
                <a:solidFill>
                  <a:schemeClr val="accent2"/>
                </a:solidFill>
                <a:latin typeface="Candy Round BTN" pitchFamily="34" charset="0"/>
              </a:rPr>
              <a:t> .</a:t>
            </a:r>
            <a:endParaRPr lang="it-IT" sz="1600" dirty="0"/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428596" y="1000108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28596" y="1714488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28596" y="2500306"/>
            <a:ext cx="237626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28596" y="3286124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28596" y="4000504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28596" y="4714884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9" name="Rettangolo arrotondato 18">
            <a:hlinkClick r:id="rId7" action="ppaction://hlinksldjump"/>
          </p:cNvPr>
          <p:cNvSpPr/>
          <p:nvPr/>
        </p:nvSpPr>
        <p:spPr>
          <a:xfrm>
            <a:off x="428596" y="5429264"/>
            <a:ext cx="2786082" cy="79208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05156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6286512" y="533400"/>
            <a:ext cx="2571768" cy="4211480"/>
          </a:xfrm>
        </p:spPr>
        <p:txBody>
          <a:bodyPr>
            <a:noAutofit/>
          </a:bodyPr>
          <a:lstStyle/>
          <a:p>
            <a:pPr lvl="0" algn="ctr"/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Il monitoraggio complessivo del progetto formativo </a:t>
            </a:r>
            <a:r>
              <a:rPr lang="it-IT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“NEOASSUNTI “2017” </a:t>
            </a: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svolto nella Regione Campania è stato affidato alla scuola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Polo Regionale 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“ISIS A. Torrente”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Immagine correlat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37" b="1837"/>
          <a:stretch>
            <a:fillRect/>
          </a:stretch>
        </p:blipFill>
        <p:spPr bwMode="auto">
          <a:xfrm>
            <a:off x="421480" y="435768"/>
            <a:ext cx="5925312" cy="4279116"/>
          </a:xfrm>
          <a:prstGeom prst="rect">
            <a:avLst/>
          </a:prstGeom>
          <a:noFill/>
        </p:spPr>
      </p:pic>
      <p:pic>
        <p:nvPicPr>
          <p:cNvPr id="16386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72074"/>
            <a:ext cx="1785950" cy="1368397"/>
          </a:xfrm>
          <a:prstGeom prst="rect">
            <a:avLst/>
          </a:prstGeom>
          <a:noFill/>
        </p:spPr>
      </p:pic>
      <p:sp>
        <p:nvSpPr>
          <p:cNvPr id="16388" name="AutoShape 4" descr="Risultati immagini per neoimmessi valut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0" name="AutoShape 6" descr="Risultati immagini per neoimmessi valut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AutoShape 8" descr="Risultati immagini per neoimmessi valut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94" name="Picture 10" descr="Immagine corre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143512"/>
            <a:ext cx="1928826" cy="1283547"/>
          </a:xfrm>
          <a:prstGeom prst="rect">
            <a:avLst/>
          </a:prstGeom>
          <a:noFill/>
        </p:spPr>
      </p:pic>
      <p:pic>
        <p:nvPicPr>
          <p:cNvPr id="16396" name="Picture 12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143512"/>
            <a:ext cx="2275901" cy="1285884"/>
          </a:xfrm>
          <a:prstGeom prst="rect">
            <a:avLst/>
          </a:prstGeom>
          <a:noFill/>
        </p:spPr>
      </p:pic>
      <p:pic>
        <p:nvPicPr>
          <p:cNvPr id="16398" name="Picture 14" descr="Risultati immagini per neoimmessi valutazi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5124898"/>
            <a:ext cx="2276472" cy="141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23528" y="1000108"/>
            <a:ext cx="8496944" cy="552523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395536" y="3861048"/>
            <a:ext cx="3711356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7.c.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Valutazione didattica e valutazione di sistema</a:t>
            </a:r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 </a:t>
            </a:r>
            <a:endParaRPr lang="it-IT" b="1" dirty="0">
              <a:solidFill>
                <a:schemeClr val="accent2"/>
              </a:solidFill>
              <a:latin typeface="Candy Round BTN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214942" y="1071546"/>
            <a:ext cx="3173482" cy="924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7.b.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Gestione della classe e problematiche</a:t>
            </a:r>
          </a:p>
          <a:p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 relazionali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95536" y="1119608"/>
            <a:ext cx="431706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7.a.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Nuove risorse digitali e loro impatto sulla didattica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286380" y="4000504"/>
            <a:ext cx="274200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7.d.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Bisogni educativi speciali</a:t>
            </a:r>
            <a:endParaRPr lang="it-IT" b="1" dirty="0">
              <a:latin typeface="Candy Round BTN" pitchFamily="34" charset="0"/>
            </a:endParaRPr>
          </a:p>
        </p:txBody>
      </p:sp>
      <p:graphicFrame>
        <p:nvGraphicFramePr>
          <p:cNvPr id="19" name="Grafico 18"/>
          <p:cNvGraphicFramePr/>
          <p:nvPr/>
        </p:nvGraphicFramePr>
        <p:xfrm>
          <a:off x="251520" y="1628800"/>
          <a:ext cx="403244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afico 23"/>
          <p:cNvGraphicFramePr/>
          <p:nvPr>
            <p:extLst>
              <p:ext uri="{D42A27DB-BD31-4B8C-83A1-F6EECF244321}">
                <p14:modId xmlns:p14="http://schemas.microsoft.com/office/powerpoint/2010/main" val="3948572901"/>
              </p:ext>
            </p:extLst>
          </p:nvPr>
        </p:nvGraphicFramePr>
        <p:xfrm>
          <a:off x="4786314" y="1995694"/>
          <a:ext cx="3888432" cy="207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afico 24"/>
          <p:cNvGraphicFramePr/>
          <p:nvPr/>
        </p:nvGraphicFramePr>
        <p:xfrm>
          <a:off x="395536" y="4509120"/>
          <a:ext cx="410445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afico 25"/>
          <p:cNvGraphicFramePr/>
          <p:nvPr/>
        </p:nvGraphicFramePr>
        <p:xfrm>
          <a:off x="4714876" y="4714884"/>
          <a:ext cx="38884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2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85720" y="928670"/>
            <a:ext cx="8534752" cy="566868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323528" y="3573016"/>
            <a:ext cx="3425986" cy="6480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7.g.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Orientamento e alternanza scuola-lavoro</a:t>
            </a:r>
            <a:endParaRPr lang="it-IT" b="1" dirty="0">
              <a:solidFill>
                <a:schemeClr val="accent2"/>
              </a:solidFill>
              <a:latin typeface="Candy Round BTN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786884" y="971436"/>
            <a:ext cx="367354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7.f.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Inclusione sociale e dinamiche interculturali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28596" y="1000108"/>
            <a:ext cx="32073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7.e.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Contrasto alla dispersione scolastica</a:t>
            </a:r>
            <a:endParaRPr lang="it-IT" b="1" dirty="0">
              <a:latin typeface="Candy Round BTN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643438" y="3573016"/>
            <a:ext cx="396101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andy Round BTN" pitchFamily="34" charset="0"/>
              </a:rPr>
              <a:t>7.h. </a:t>
            </a:r>
            <a:r>
              <a:rPr lang="it-IT" b="1" dirty="0" smtClean="0">
                <a:solidFill>
                  <a:schemeClr val="tx1"/>
                </a:solidFill>
                <a:latin typeface="Candy Round BTN" pitchFamily="34" charset="0"/>
              </a:rPr>
              <a:t>Buone pratiche di didattiche disciplinari</a:t>
            </a:r>
            <a:endParaRPr lang="it-IT" b="1" dirty="0">
              <a:latin typeface="Candy Round BTN" pitchFamily="34" charset="0"/>
            </a:endParaRPr>
          </a:p>
        </p:txBody>
      </p:sp>
      <p:graphicFrame>
        <p:nvGraphicFramePr>
          <p:cNvPr id="29" name="Grafico 28"/>
          <p:cNvGraphicFramePr/>
          <p:nvPr>
            <p:extLst>
              <p:ext uri="{D42A27DB-BD31-4B8C-83A1-F6EECF244321}">
                <p14:modId xmlns:p14="http://schemas.microsoft.com/office/powerpoint/2010/main" val="3717106791"/>
              </p:ext>
            </p:extLst>
          </p:nvPr>
        </p:nvGraphicFramePr>
        <p:xfrm>
          <a:off x="187880" y="1592208"/>
          <a:ext cx="42484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afico 29"/>
          <p:cNvGraphicFramePr/>
          <p:nvPr>
            <p:extLst>
              <p:ext uri="{D42A27DB-BD31-4B8C-83A1-F6EECF244321}">
                <p14:modId xmlns:p14="http://schemas.microsoft.com/office/powerpoint/2010/main" val="3127233131"/>
              </p:ext>
            </p:extLst>
          </p:nvPr>
        </p:nvGraphicFramePr>
        <p:xfrm>
          <a:off x="4785253" y="1620407"/>
          <a:ext cx="388843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afico 30"/>
          <p:cNvGraphicFramePr/>
          <p:nvPr/>
        </p:nvGraphicFramePr>
        <p:xfrm>
          <a:off x="251520" y="4221088"/>
          <a:ext cx="39604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afico 31"/>
          <p:cNvGraphicFramePr/>
          <p:nvPr/>
        </p:nvGraphicFramePr>
        <p:xfrm>
          <a:off x="4355976" y="4293096"/>
          <a:ext cx="424847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2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85720" y="928670"/>
            <a:ext cx="8496944" cy="559724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9" name="Grafico 18"/>
          <p:cNvGraphicFramePr/>
          <p:nvPr/>
        </p:nvGraphicFramePr>
        <p:xfrm>
          <a:off x="2428860" y="2071678"/>
          <a:ext cx="4143404" cy="294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2381232986"/>
              </p:ext>
            </p:extLst>
          </p:nvPr>
        </p:nvGraphicFramePr>
        <p:xfrm>
          <a:off x="-2286048" y="1071522"/>
          <a:ext cx="12930278" cy="607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3857" y="476672"/>
            <a:ext cx="8183880" cy="691520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Conclusioni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393" y="980728"/>
            <a:ext cx="8183880" cy="4410816"/>
          </a:xfrm>
        </p:spPr>
        <p:txBody>
          <a:bodyPr>
            <a:normAutofit/>
          </a:bodyPr>
          <a:lstStyle/>
          <a:p>
            <a:pPr lvl="0"/>
            <a:endParaRPr lang="it-IT" dirty="0" smtClean="0"/>
          </a:p>
          <a:p>
            <a:pPr lvl="0"/>
            <a:endParaRPr lang="it-IT" dirty="0"/>
          </a:p>
        </p:txBody>
      </p:sp>
      <p:sp>
        <p:nvSpPr>
          <p:cNvPr id="6148" name="AutoShape 4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0" name="AutoShape 6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2" name="Picture 8" descr="Immagine correlat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801733"/>
            <a:ext cx="3237643" cy="1657343"/>
          </a:xfrm>
          <a:prstGeom prst="rect">
            <a:avLst/>
          </a:prstGeom>
          <a:noFill/>
        </p:spPr>
      </p:pic>
      <p:pic>
        <p:nvPicPr>
          <p:cNvPr id="1026" name="Picture 2" descr="Risultati immagini per bilancio di competenz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67726"/>
            <a:ext cx="2808312" cy="20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2144691" y="1568402"/>
            <a:ext cx="4862211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Incrociare i dati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047404" y="4964044"/>
            <a:ext cx="7056783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per strutturare il nuovo piano di formazione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3857" y="476672"/>
            <a:ext cx="8183880" cy="691520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Conclusioni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6148" name="AutoShape 4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0" name="AutoShape 6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543765" y="1318288"/>
            <a:ext cx="3075381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</a:rPr>
              <a:t>Aspetti </a:t>
            </a:r>
            <a:r>
              <a:rPr lang="it-IT" b="1" i="1" dirty="0">
                <a:solidFill>
                  <a:srgbClr val="002060"/>
                </a:solidFill>
              </a:rPr>
              <a:t>da </a:t>
            </a:r>
            <a:r>
              <a:rPr lang="it-IT" b="1" i="1" dirty="0" smtClean="0">
                <a:solidFill>
                  <a:srgbClr val="002060"/>
                </a:solidFill>
              </a:rPr>
              <a:t>migliorare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4113911" y="275934"/>
            <a:ext cx="4254984" cy="5760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Scelta obbligata delle tematiche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113911" y="969046"/>
            <a:ext cx="425498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Tempi non rispondenti alle esigenze dei docenti interessati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4124539" y="1651401"/>
            <a:ext cx="425498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Spazio limitato per l’approfondimento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500034" y="4000504"/>
            <a:ext cx="3075381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</a:rPr>
              <a:t>Competenze da potenziare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6" name="Parentesi graffa aperta 5"/>
          <p:cNvSpPr/>
          <p:nvPr/>
        </p:nvSpPr>
        <p:spPr>
          <a:xfrm>
            <a:off x="3843202" y="188013"/>
            <a:ext cx="216024" cy="283661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4139952" y="3284984"/>
            <a:ext cx="425498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Curare la propria formazione continua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4139952" y="3996723"/>
            <a:ext cx="4254984" cy="576064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Lavorare in gruppo utilizzando network professionali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4139952" y="4732166"/>
            <a:ext cx="4254984" cy="5760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Utilizzare le tecnologie nella didattica (condivisione e classi virtuali)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4139952" y="5454783"/>
            <a:ext cx="4254984" cy="576064"/>
          </a:xfrm>
          <a:prstGeom prst="round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Coinvolgere gli studenti nel loro apprendimento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7" name="Parentesi graffa aperta 6"/>
          <p:cNvSpPr/>
          <p:nvPr/>
        </p:nvSpPr>
        <p:spPr>
          <a:xfrm>
            <a:off x="3805953" y="3068960"/>
            <a:ext cx="333999" cy="3168352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" descr="Risultati immagini per bilancio di competenz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714884"/>
            <a:ext cx="2593904" cy="13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mmagine correlat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071678"/>
            <a:ext cx="2798452" cy="1432522"/>
          </a:xfrm>
          <a:prstGeom prst="rect">
            <a:avLst/>
          </a:prstGeom>
          <a:noFill/>
        </p:spPr>
      </p:pic>
      <p:sp>
        <p:nvSpPr>
          <p:cNvPr id="29" name="Rettangolo arrotondato 28"/>
          <p:cNvSpPr/>
          <p:nvPr/>
        </p:nvSpPr>
        <p:spPr>
          <a:xfrm>
            <a:off x="4139952" y="2299766"/>
            <a:ext cx="4254984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Materiali forniti poco esaustivi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 animBg="1"/>
      <p:bldP spid="12" grpId="0" animBg="1"/>
      <p:bldP spid="13" grpId="0" animBg="1"/>
      <p:bldP spid="6" grpId="0" animBg="1"/>
      <p:bldP spid="15" grpId="0" animBg="1"/>
      <p:bldP spid="16" grpId="0" animBg="1"/>
      <p:bldP spid="17" grpId="0" animBg="1"/>
      <p:bldP spid="18" grpId="0" animBg="1"/>
      <p:bldP spid="7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2945135" cy="691520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Conclusioni</a:t>
            </a:r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6148" name="AutoShape 4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0" name="AutoShape 6" descr="Risultati immagini per customer satisf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483857" y="1700808"/>
            <a:ext cx="2587945" cy="4299960"/>
            <a:chOff x="483857" y="1146933"/>
            <a:chExt cx="3080031" cy="1921734"/>
          </a:xfrm>
        </p:grpSpPr>
        <p:sp>
          <p:nvSpPr>
            <p:cNvPr id="28" name="Rettangolo arrotondato 27"/>
            <p:cNvSpPr/>
            <p:nvPr/>
          </p:nvSpPr>
          <p:spPr>
            <a:xfrm>
              <a:off x="483857" y="2492603"/>
              <a:ext cx="3080031" cy="57606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b="1" i="1" dirty="0" smtClean="0">
                  <a:solidFill>
                    <a:srgbClr val="002060"/>
                  </a:solidFill>
                </a:rPr>
                <a:t>Spunti di riflessione</a:t>
              </a:r>
              <a:endParaRPr lang="it-IT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 descr="Immagine correlat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146933"/>
              <a:ext cx="1268655" cy="1567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Diagramma 11"/>
          <p:cNvGraphicFramePr/>
          <p:nvPr/>
        </p:nvGraphicFramePr>
        <p:xfrm>
          <a:off x="3286116" y="571480"/>
          <a:ext cx="5500726" cy="584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4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661824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Le priorità della formazione 2016-2019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5" name="Angolo ripiegato 4"/>
          <p:cNvSpPr/>
          <p:nvPr/>
        </p:nvSpPr>
        <p:spPr>
          <a:xfrm>
            <a:off x="2843808" y="1196752"/>
            <a:ext cx="3024336" cy="5112568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di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Autonomia didattica e organizzativa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Valutazione e miglioramento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Didattica per competenze e innovazione metodologica</a:t>
            </a:r>
            <a:endParaRPr lang="it-IT" sz="2000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6" name="Angolo ripiegato 5"/>
          <p:cNvSpPr/>
          <p:nvPr/>
        </p:nvSpPr>
        <p:spPr>
          <a:xfrm>
            <a:off x="179512" y="1196752"/>
            <a:ext cx="2520280" cy="5112568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per il 21° secolo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Lingue straniere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Competenze digitali e nuovi ambienti di apprendimento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Scuola e lavoro</a:t>
            </a:r>
            <a:endParaRPr lang="it-IT" sz="2000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7" name="Angolo ripiegato 6"/>
          <p:cNvSpPr/>
          <p:nvPr/>
        </p:nvSpPr>
        <p:spPr>
          <a:xfrm>
            <a:off x="6012160" y="1196752"/>
            <a:ext cx="2880320" cy="5112568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 per una scuola inclusiva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Integrazione, competenze di cittadinanza e cittadinanza globale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Inclusione e disabilità</a:t>
            </a:r>
          </a:p>
          <a:p>
            <a:pPr algn="ctr"/>
            <a:endParaRPr lang="it-IT" sz="2000" dirty="0" smtClean="0">
              <a:solidFill>
                <a:schemeClr val="tx1"/>
              </a:solidFill>
              <a:latin typeface="Candy Round BTN" pitchFamily="34" charset="0"/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  <a:latin typeface="Candy Round BTN" pitchFamily="34" charset="0"/>
              </a:rPr>
              <a:t>Coesione sociale e prevenzione del disagio giovanile</a:t>
            </a:r>
            <a:endParaRPr lang="it-IT" sz="2000" dirty="0">
              <a:solidFill>
                <a:schemeClr val="tx1"/>
              </a:solidFill>
              <a:latin typeface="Candy Round BTN" pitchFamily="34" charset="0"/>
            </a:endParaRPr>
          </a:p>
        </p:txBody>
      </p:sp>
      <p:pic>
        <p:nvPicPr>
          <p:cNvPr id="3074" name="Picture 2" descr="C:\Users\valer\AppData\Local\Microsoft\Windows\Temporary Internet Files\IE\BXRI6OFA\puntina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1296"/>
            <a:ext cx="554850" cy="532656"/>
          </a:xfrm>
          <a:prstGeom prst="rect">
            <a:avLst/>
          </a:prstGeom>
          <a:noFill/>
        </p:spPr>
      </p:pic>
      <p:pic>
        <p:nvPicPr>
          <p:cNvPr id="10" name="Picture 2" descr="C:\Users\valer\AppData\Local\Microsoft\Windows\Temporary Internet Files\IE\BXRI6OFA\puntina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904" y="930544"/>
            <a:ext cx="554850" cy="532656"/>
          </a:xfrm>
          <a:prstGeom prst="rect">
            <a:avLst/>
          </a:prstGeom>
          <a:noFill/>
        </p:spPr>
      </p:pic>
      <p:pic>
        <p:nvPicPr>
          <p:cNvPr id="11" name="Picture 2" descr="C:\Users\valer\AppData\Local\Microsoft\Windows\Temporary Internet Files\IE\BXRI6OFA\puntina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980728"/>
            <a:ext cx="554850" cy="5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42910" y="428604"/>
            <a:ext cx="8072494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it-IT" sz="2400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/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Le scuole individuate quali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Poli Provinciali </a:t>
            </a:r>
            <a:r>
              <a:rPr lang="it-IT" sz="24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sono state 15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0" algn="ctr"/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357950" y="2786058"/>
            <a:ext cx="25020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L.Cl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“Carducci” – Nola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ISIS “Ronca”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57818" y="2000240"/>
            <a:ext cx="143738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ITI “Lucarelli”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00034" y="2071678"/>
            <a:ext cx="25202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ITS “Buonarroti”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L.S.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“Fermi” – Aversa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372200" y="4005064"/>
            <a:ext cx="2627784" cy="923330"/>
          </a:xfrm>
          <a:prstGeom prst="rect">
            <a:avLst/>
          </a:prstGeom>
          <a:solidFill>
            <a:srgbClr val="FFFFCC"/>
          </a:solidFill>
          <a:ln>
            <a:solidFill>
              <a:srgbClr val="F6EA4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Sc. Sec. I grado ”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A.Balzico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ISIS “E. Corbino”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I.C. “San Valentino Torio”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00034" y="4221088"/>
            <a:ext cx="248779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IIS “Europa”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L.S.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“Pascal”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I.C. “Borrelli”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ISIS “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Pagano-Bernini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ITI “G.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Ferraris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 “Archimede”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ISIS “Torrente”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3" name="Picture 2" descr="Risultati immagini per camp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71678"/>
            <a:ext cx="4357718" cy="406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4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4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4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4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3246630" cy="2952328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rgbClr val="0070C0"/>
                </a:solidFill>
              </a:rPr>
              <a:t>2594</a:t>
            </a:r>
            <a:br>
              <a:rPr lang="it-IT" sz="3600" dirty="0" smtClean="0">
                <a:solidFill>
                  <a:srgbClr val="0070C0"/>
                </a:solidFill>
              </a:rPr>
            </a:br>
            <a:r>
              <a:rPr lang="it-IT" sz="2400" dirty="0" smtClean="0">
                <a:solidFill>
                  <a:srgbClr val="0070C0"/>
                </a:solidFill>
              </a:rPr>
              <a:t/>
            </a:r>
            <a:br>
              <a:rPr lang="it-IT" sz="2400" dirty="0" smtClean="0">
                <a:solidFill>
                  <a:srgbClr val="0070C0"/>
                </a:solidFill>
              </a:rPr>
            </a:br>
            <a:r>
              <a:rPr lang="it-IT" sz="2400" dirty="0" smtClean="0">
                <a:solidFill>
                  <a:srgbClr val="0070C0"/>
                </a:solidFill>
              </a:rPr>
              <a:t>30 docenti per ciascun corso</a:t>
            </a:r>
            <a:r>
              <a:rPr lang="it-IT" sz="2800" dirty="0" smtClean="0">
                <a:solidFill>
                  <a:srgbClr val="0070C0"/>
                </a:solidFill>
              </a:rPr>
              <a:t/>
            </a:r>
            <a:br>
              <a:rPr lang="it-IT" sz="2800" dirty="0" smtClean="0">
                <a:solidFill>
                  <a:srgbClr val="0070C0"/>
                </a:solidFill>
              </a:rPr>
            </a:br>
            <a:endParaRPr lang="it-IT" sz="2800" dirty="0">
              <a:solidFill>
                <a:srgbClr val="0070C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1"/>
          </p:nvPr>
        </p:nvGraphicFramePr>
        <p:xfrm>
          <a:off x="3786182" y="1285860"/>
          <a:ext cx="4961142" cy="521451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38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3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962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Scuole</a:t>
                      </a:r>
                      <a:r>
                        <a:rPr lang="it-IT" baseline="0" dirty="0" smtClean="0">
                          <a:solidFill>
                            <a:srgbClr val="002060"/>
                          </a:solidFill>
                        </a:rPr>
                        <a:t> polo provinciali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Docenti iscritti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L.CL</a:t>
                      </a: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"CARDUCCI" NOLA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154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ISIS "RONCA"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ITI "LUCARELLI"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153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ITS "BUONARROTI"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L.S.</a:t>
                      </a: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"FERMI" AVERSA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304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IIS "EUROPA"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132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L.S</a:t>
                      </a: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" PASCAL"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IC "BORRELLI"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ISIS "PAGANO- BERNINI"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338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ITI "G. FERRARIS"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162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S.S.I</a:t>
                      </a: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GR. "A. BALZICO"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154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ISIS "E. CORBINO"</a:t>
                      </a:r>
                      <a:endParaRPr lang="it-IT" sz="120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IC "SAN VALENTINO TORIO"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ISIS "A. TORRENTE" CASORIA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193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 "ARCHIMEDE"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</a:t>
                      </a:r>
                      <a:endParaRPr lang="it-IT" sz="12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683568" y="476672"/>
            <a:ext cx="8061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Docenti coinvolti nella formazione</a:t>
            </a:r>
          </a:p>
        </p:txBody>
      </p:sp>
      <p:pic>
        <p:nvPicPr>
          <p:cNvPr id="21506" name="Picture 2" descr="Risultati immagini per corso di form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3424585" cy="198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5357826"/>
            <a:ext cx="8358246" cy="11281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it-IT" dirty="0" smtClean="0">
                <a:latin typeface="Arial Narrow" pitchFamily="34" charset="0"/>
              </a:rPr>
              <a:t>In effetti la scelta fatta </a:t>
            </a: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 consentito di rispettare i tempi </a:t>
            </a:r>
            <a:r>
              <a:rPr lang="it-IT" dirty="0" smtClean="0">
                <a:latin typeface="Arial Narrow" pitchFamily="34" charset="0"/>
              </a:rPr>
              <a:t>programmati per l’inizio degli incontri in presenza in quasi tutti i poli formativi e ogni situazione problematica ha potuto essere affrontata con soddisfazione dell’utenza.</a:t>
            </a:r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51520" y="476672"/>
            <a:ext cx="4032448" cy="4752528"/>
          </a:xfrm>
          <a:prstGeom prst="rect">
            <a:avLst/>
          </a:prstGeom>
        </p:spPr>
        <p:txBody>
          <a:bodyPr vert="horz" lIns="182880" tIns="91440">
            <a:normAutofit fontScale="85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L’esperienza positiva fatta nello scorso anno affidando la gestione delle iscrizioni alla piattaforma NEODOCENS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ha fatto sì che l’amministrazione scegliesse di confermare la modalità di iscrizione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ai corsi e di utilizzare la stessa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rPr>
              <a:t>piattaforma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per consentire,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anche quest’anno,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una migliore e più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</a:rPr>
              <a:t>veloce gestione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dei dati nonché una rapida soluzione a eventuali problemi e richieste che fossero emerse in tale fase.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642918"/>
            <a:ext cx="4418177" cy="4544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graphicFrame>
        <p:nvGraphicFramePr>
          <p:cNvPr id="11" name="Diagramma 10"/>
          <p:cNvGraphicFramePr/>
          <p:nvPr/>
        </p:nvGraphicFramePr>
        <p:xfrm>
          <a:off x="0" y="1142984"/>
          <a:ext cx="1007275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aler\AppData\Local\Microsoft\Windows\Temporary Internet Files\IE\K3WBD825\Questionario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79912" y="4293096"/>
            <a:ext cx="4906831" cy="1584176"/>
          </a:xfrm>
          <a:prstGeom prst="rect">
            <a:avLst/>
          </a:prstGeom>
          <a:noFill/>
        </p:spPr>
      </p:pic>
      <p:sp>
        <p:nvSpPr>
          <p:cNvPr id="11" name="Rettangolo arrotondato 10"/>
          <p:cNvSpPr/>
          <p:nvPr/>
        </p:nvSpPr>
        <p:spPr>
          <a:xfrm>
            <a:off x="3070119" y="836712"/>
            <a:ext cx="5616624" cy="5040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1.a</a:t>
            </a:r>
            <a:r>
              <a:rPr lang="it-IT" sz="1600" b="1" dirty="0">
                <a:latin typeface="Candy Round BTN" pitchFamily="34" charset="0"/>
              </a:rPr>
              <a:t>.  La sede del corso è risultata facilmente </a:t>
            </a:r>
            <a:r>
              <a:rPr lang="it-IT" sz="1600" b="1" dirty="0" smtClean="0">
                <a:latin typeface="Candy Round BTN" pitchFamily="34" charset="0"/>
              </a:rPr>
              <a:t>raggiungibile</a:t>
            </a:r>
            <a:r>
              <a:rPr lang="it-IT" sz="1600" b="1" dirty="0">
                <a:latin typeface="Candy Round BTN" pitchFamily="34" charset="0"/>
              </a:rPr>
              <a:t> </a:t>
            </a:r>
          </a:p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1.b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.  </a:t>
            </a:r>
            <a:r>
              <a:rPr lang="it-IT" sz="1600" b="1" dirty="0">
                <a:latin typeface="Candy Round BTN" pitchFamily="34" charset="0"/>
              </a:rPr>
              <a:t>I locali per il corso erano funzionali e </a:t>
            </a:r>
            <a:r>
              <a:rPr lang="it-IT" sz="1600" b="1" dirty="0" smtClean="0">
                <a:latin typeface="Candy Round BTN" pitchFamily="34" charset="0"/>
              </a:rPr>
              <a:t>confortevoli</a:t>
            </a:r>
            <a:endParaRPr lang="it-IT" sz="1600" b="1" dirty="0">
              <a:latin typeface="Candy Round BTN" pitchFamily="34" charset="0"/>
            </a:endParaRPr>
          </a:p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1.c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. </a:t>
            </a:r>
            <a:r>
              <a:rPr lang="it-IT" sz="1600" b="1" dirty="0">
                <a:latin typeface="Candy Round BTN" pitchFamily="34" charset="0"/>
              </a:rPr>
              <a:t>Le attrezzature erano </a:t>
            </a:r>
            <a:r>
              <a:rPr lang="it-IT" sz="1600" b="1" dirty="0" smtClean="0">
                <a:latin typeface="Candy Round BTN" pitchFamily="34" charset="0"/>
              </a:rPr>
              <a:t>adeguate</a:t>
            </a:r>
            <a:endParaRPr lang="it-IT" sz="1600" b="1" dirty="0">
              <a:latin typeface="Candy Round BTN" pitchFamily="34" charset="0"/>
            </a:endParaRPr>
          </a:p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1.d</a:t>
            </a:r>
            <a:r>
              <a:rPr lang="it-IT" sz="1600" b="1" dirty="0">
                <a:latin typeface="Candy Round BTN" pitchFamily="34" charset="0"/>
              </a:rPr>
              <a:t>. L'assistenza da parte del personale non docente è stata </a:t>
            </a:r>
            <a:r>
              <a:rPr lang="it-IT" sz="1600" b="1" dirty="0" smtClean="0">
                <a:latin typeface="Candy Round BTN" pitchFamily="34" charset="0"/>
              </a:rPr>
              <a:t>presente</a:t>
            </a:r>
            <a:endParaRPr lang="it-IT" sz="1600" b="1" dirty="0">
              <a:latin typeface="Candy Round BTN" pitchFamily="34" charset="0"/>
            </a:endParaRPr>
          </a:p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1.e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. </a:t>
            </a:r>
            <a:r>
              <a:rPr lang="it-IT" sz="1600" b="1" dirty="0">
                <a:latin typeface="Candy Round BTN" pitchFamily="34" charset="0"/>
              </a:rPr>
              <a:t>L'accoglienza è stata in generale garbata</a:t>
            </a:r>
          </a:p>
          <a:p>
            <a:r>
              <a:rPr lang="it-IT" sz="1600" dirty="0"/>
              <a:t> </a:t>
            </a:r>
            <a:endParaRPr lang="it-IT" sz="1600" dirty="0" smtClean="0"/>
          </a:p>
          <a:p>
            <a:r>
              <a:rPr lang="it-IT" sz="2000" dirty="0" smtClean="0"/>
              <a:t>Alta la percentuale di partecipanti che hanno espresso giudizio positivo per</a:t>
            </a:r>
            <a:br>
              <a:rPr lang="it-IT" sz="2000" dirty="0" smtClean="0"/>
            </a:br>
            <a:r>
              <a:rPr lang="it-IT" sz="2000" dirty="0" smtClean="0"/>
              <a:t>sedi, corsi, spazi, attrezzature e  cortesia del personale che  hanno soddisfatto in misura quasi uguale in tutti i poli. </a:t>
            </a:r>
            <a:endParaRPr lang="it-IT" sz="2000" dirty="0"/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67544" y="980728"/>
            <a:ext cx="273630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67544" y="1556792"/>
            <a:ext cx="237626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67544" y="2204864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67544" y="2996952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67544" y="3717032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9" name="Rettangolo arrotondato 18">
            <a:hlinkClick r:id="rId8" action="ppaction://hlinksldjump"/>
          </p:cNvPr>
          <p:cNvSpPr/>
          <p:nvPr/>
        </p:nvSpPr>
        <p:spPr>
          <a:xfrm>
            <a:off x="467544" y="4509120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3" name="Rettangolo arrotondato 12">
            <a:hlinkClick r:id="rId8" action="ppaction://hlinksldjump"/>
          </p:cNvPr>
          <p:cNvSpPr/>
          <p:nvPr/>
        </p:nvSpPr>
        <p:spPr>
          <a:xfrm>
            <a:off x="467544" y="5157192"/>
            <a:ext cx="2376264" cy="792088"/>
          </a:xfrm>
          <a:prstGeom prst="round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"/>
          <p:cNvSpPr txBox="1">
            <a:spLocks/>
          </p:cNvSpPr>
          <p:nvPr/>
        </p:nvSpPr>
        <p:spPr>
          <a:xfrm>
            <a:off x="428596" y="0"/>
            <a:ext cx="8424936" cy="1051560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85720" y="1214398"/>
            <a:ext cx="8639820" cy="56436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85720" y="1214422"/>
            <a:ext cx="4319910" cy="58477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1.a.  La sede del corso è risultata facilmente raggiungibile 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4857752" y="1214421"/>
            <a:ext cx="3658699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1.b.  I locali per il corso erano funzionali e confortevoli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346531" y="3429000"/>
            <a:ext cx="3468023" cy="584775"/>
          </a:xfrm>
          <a:prstGeom prst="rect">
            <a:avLst/>
          </a:prstGeom>
          <a:ln>
            <a:solidFill>
              <a:srgbClr val="33CC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1.c. Le attrezzature erano adeguate</a:t>
            </a:r>
            <a:endParaRPr lang="it-IT" sz="1600" b="1" dirty="0">
              <a:solidFill>
                <a:schemeClr val="accent4">
                  <a:lumMod val="75000"/>
                </a:schemeClr>
              </a:solidFill>
              <a:latin typeface="Candy Round BTN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071934" y="3428999"/>
            <a:ext cx="4532514" cy="58477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1.d. L'assistenza da parte del personale non docente è stata presente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4821369" y="6143644"/>
            <a:ext cx="3244350" cy="5811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  <a:latin typeface="Candy Round BTN" pitchFamily="34" charset="0"/>
              </a:rPr>
              <a:t>1.e. L'accoglienza è stata in generale garbata</a:t>
            </a:r>
            <a:endParaRPr lang="it-IT" sz="1600" b="1" dirty="0">
              <a:solidFill>
                <a:schemeClr val="accent4">
                  <a:lumMod val="75000"/>
                </a:schemeClr>
              </a:solidFill>
              <a:latin typeface="Candy Round BTN" pitchFamily="34" charset="0"/>
            </a:endParaRPr>
          </a:p>
        </p:txBody>
      </p:sp>
      <p:graphicFrame>
        <p:nvGraphicFramePr>
          <p:cNvPr id="23" name="Grafico 22"/>
          <p:cNvGraphicFramePr/>
          <p:nvPr>
            <p:extLst>
              <p:ext uri="{D42A27DB-BD31-4B8C-83A1-F6EECF244321}">
                <p14:modId xmlns:p14="http://schemas.microsoft.com/office/powerpoint/2010/main" val="2608487077"/>
              </p:ext>
            </p:extLst>
          </p:nvPr>
        </p:nvGraphicFramePr>
        <p:xfrm>
          <a:off x="357158" y="1799957"/>
          <a:ext cx="3880862" cy="179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Grafico 29"/>
          <p:cNvGraphicFramePr/>
          <p:nvPr>
            <p:extLst>
              <p:ext uri="{D42A27DB-BD31-4B8C-83A1-F6EECF244321}">
                <p14:modId xmlns:p14="http://schemas.microsoft.com/office/powerpoint/2010/main" val="1515091962"/>
              </p:ext>
            </p:extLst>
          </p:nvPr>
        </p:nvGraphicFramePr>
        <p:xfrm>
          <a:off x="4821369" y="1663753"/>
          <a:ext cx="388843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afico 30"/>
          <p:cNvGraphicFramePr/>
          <p:nvPr>
            <p:extLst>
              <p:ext uri="{D42A27DB-BD31-4B8C-83A1-F6EECF244321}">
                <p14:modId xmlns:p14="http://schemas.microsoft.com/office/powerpoint/2010/main" val="2183828900"/>
              </p:ext>
            </p:extLst>
          </p:nvPr>
        </p:nvGraphicFramePr>
        <p:xfrm>
          <a:off x="358170" y="3971606"/>
          <a:ext cx="345638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Grafico 31"/>
          <p:cNvGraphicFramePr/>
          <p:nvPr>
            <p:extLst>
              <p:ext uri="{D42A27DB-BD31-4B8C-83A1-F6EECF244321}">
                <p14:modId xmlns:p14="http://schemas.microsoft.com/office/powerpoint/2010/main" val="2207760647"/>
              </p:ext>
            </p:extLst>
          </p:nvPr>
        </p:nvGraphicFramePr>
        <p:xfrm>
          <a:off x="4707597" y="4007819"/>
          <a:ext cx="3808854" cy="215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Grafico 32"/>
          <p:cNvGraphicFramePr/>
          <p:nvPr>
            <p:extLst>
              <p:ext uri="{D42A27DB-BD31-4B8C-83A1-F6EECF244321}">
                <p14:modId xmlns:p14="http://schemas.microsoft.com/office/powerpoint/2010/main" val="650118425"/>
              </p:ext>
            </p:extLst>
          </p:nvPr>
        </p:nvGraphicFramePr>
        <p:xfrm>
          <a:off x="357158" y="5500702"/>
          <a:ext cx="4248472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2987824" y="980728"/>
            <a:ext cx="5256584" cy="4752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rgbClr val="0070C0"/>
                </a:solidFill>
                <a:latin typeface="Candy Round BTN" pitchFamily="34" charset="0"/>
              </a:rPr>
              <a:t>2.a</a:t>
            </a:r>
            <a:r>
              <a:rPr lang="it-IT" sz="1600" b="1" dirty="0">
                <a:solidFill>
                  <a:srgbClr val="0070C0"/>
                </a:solidFill>
                <a:latin typeface="Candy Round BTN" pitchFamily="34" charset="0"/>
              </a:rPr>
              <a:t>. </a:t>
            </a:r>
            <a:r>
              <a:rPr lang="it-IT" sz="1600" b="1" dirty="0">
                <a:latin typeface="Candy Round BTN" pitchFamily="34" charset="0"/>
              </a:rPr>
              <a:t>Gli obiettivi enunciati sono stati congruenti rispetto ai contenuti del corso</a:t>
            </a:r>
          </a:p>
          <a:p>
            <a:r>
              <a:rPr lang="it-IT" sz="1600" b="1" dirty="0" smtClean="0">
                <a:solidFill>
                  <a:srgbClr val="0070C0"/>
                </a:solidFill>
                <a:latin typeface="Candy Round BTN" pitchFamily="34" charset="0"/>
              </a:rPr>
              <a:t>2.b</a:t>
            </a:r>
            <a:r>
              <a:rPr lang="it-IT" sz="1600" b="1" dirty="0">
                <a:solidFill>
                  <a:srgbClr val="0070C0"/>
                </a:solidFill>
                <a:latin typeface="Candy Round BTN" pitchFamily="34" charset="0"/>
              </a:rPr>
              <a:t>. </a:t>
            </a:r>
            <a:r>
              <a:rPr lang="it-IT" sz="1600" b="1" dirty="0">
                <a:latin typeface="Candy Round BTN" pitchFamily="34" charset="0"/>
              </a:rPr>
              <a:t>I contenuti formativi erano rispondenti agli interessi professionali</a:t>
            </a:r>
          </a:p>
          <a:p>
            <a:r>
              <a:rPr lang="it-IT" sz="1600" b="1" dirty="0">
                <a:solidFill>
                  <a:srgbClr val="0070C0"/>
                </a:solidFill>
                <a:latin typeface="Candy Round BTN" pitchFamily="34" charset="0"/>
              </a:rPr>
              <a:t> </a:t>
            </a:r>
            <a:r>
              <a:rPr lang="it-IT" sz="1600" b="1" dirty="0" smtClean="0">
                <a:solidFill>
                  <a:srgbClr val="0070C0"/>
                </a:solidFill>
                <a:latin typeface="Candy Round BTN" pitchFamily="34" charset="0"/>
              </a:rPr>
              <a:t>2.c</a:t>
            </a:r>
            <a:r>
              <a:rPr lang="it-IT" sz="1600" b="1" dirty="0">
                <a:latin typeface="Candy Round BTN" pitchFamily="34" charset="0"/>
              </a:rPr>
              <a:t>. </a:t>
            </a:r>
            <a:r>
              <a:rPr lang="it-IT" sz="1600" b="1" dirty="0" smtClean="0">
                <a:latin typeface="Candy Round BTN" pitchFamily="34" charset="0"/>
              </a:rPr>
              <a:t>I contenuti proposti erano applicabili e concreti</a:t>
            </a:r>
            <a:endParaRPr lang="it-IT" sz="1600" b="1" dirty="0">
              <a:latin typeface="Candy Round BTN" pitchFamily="34" charset="0"/>
            </a:endParaRPr>
          </a:p>
          <a:p>
            <a:r>
              <a:rPr lang="it-IT" sz="1600" b="1" dirty="0"/>
              <a:t> </a:t>
            </a:r>
            <a:endParaRPr lang="it-IT" sz="1600" dirty="0"/>
          </a:p>
          <a:p>
            <a:r>
              <a:rPr lang="it-IT" b="1" dirty="0"/>
              <a:t>  </a:t>
            </a:r>
            <a:r>
              <a:rPr lang="it-IT" dirty="0" smtClean="0"/>
              <a:t>Le scelte operate riguardo ai temi proposti hanno ottenuto giudizi mediamente 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positivi;  </a:t>
            </a:r>
            <a:r>
              <a:rPr lang="it-IT" dirty="0" smtClean="0"/>
              <a:t>i docenti hanno ritenuto, quindi, che le informazioni ricevute negli incontri di  formazione siano state utili e le attività motivanti e riproducibili.</a:t>
            </a:r>
            <a:endParaRPr lang="it-IT" dirty="0"/>
          </a:p>
        </p:txBody>
      </p:sp>
      <p:sp>
        <p:nvSpPr>
          <p:cNvPr id="13" name="Rettangolo arrotondato 12">
            <a:hlinkClick r:id="rId2" action="ppaction://hlinksldjump"/>
          </p:cNvPr>
          <p:cNvSpPr/>
          <p:nvPr/>
        </p:nvSpPr>
        <p:spPr>
          <a:xfrm>
            <a:off x="467544" y="980728"/>
            <a:ext cx="237626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Organizzazione e servizi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4" name="Rettangolo arrotondato 13">
            <a:hlinkClick r:id="rId3" action="ppaction://hlinksldjump"/>
          </p:cNvPr>
          <p:cNvSpPr/>
          <p:nvPr/>
        </p:nvSpPr>
        <p:spPr>
          <a:xfrm>
            <a:off x="467544" y="1628800"/>
            <a:ext cx="259228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Utilità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5" name="Rettangolo arrotondato 14">
            <a:hlinkClick r:id="rId4" action="ppaction://hlinksldjump"/>
          </p:cNvPr>
          <p:cNvSpPr/>
          <p:nvPr/>
        </p:nvSpPr>
        <p:spPr>
          <a:xfrm>
            <a:off x="467544" y="2276872"/>
            <a:ext cx="237626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e partecipazione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6" name="Rettangolo arrotondato 15">
            <a:hlinkClick r:id="rId5" action="ppaction://hlinksldjump"/>
          </p:cNvPr>
          <p:cNvSpPr/>
          <p:nvPr/>
        </p:nvSpPr>
        <p:spPr>
          <a:xfrm>
            <a:off x="467544" y="2924944"/>
            <a:ext cx="237626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Conduttori laboratori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467544" y="3573016"/>
            <a:ext cx="237626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Interesse specifico per i temi trattati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67544" y="4293096"/>
            <a:ext cx="23762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Aspetti da migliorare</a:t>
            </a:r>
            <a:endParaRPr lang="it-IT" sz="1600" dirty="0">
              <a:latin typeface="Times New Roman"/>
              <a:ea typeface="Times New Roman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467544" y="0"/>
            <a:ext cx="8424936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Monitoraggio: </a:t>
            </a:r>
            <a:r>
              <a:rPr kumimoji="0" lang="it-IT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Edwardian Script ITC" pitchFamily="66" charset="0"/>
                <a:ea typeface="+mj-ea"/>
                <a:cs typeface="+mj-cs"/>
              </a:rPr>
              <a:t>questionario di gradimento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sp>
        <p:nvSpPr>
          <p:cNvPr id="19" name="Rettangolo arrotondato 18">
            <a:hlinkClick r:id="rId7" action="ppaction://hlinksldjump"/>
          </p:cNvPr>
          <p:cNvSpPr/>
          <p:nvPr/>
        </p:nvSpPr>
        <p:spPr>
          <a:xfrm>
            <a:off x="467544" y="4941168"/>
            <a:ext cx="2376264" cy="792088"/>
          </a:xfrm>
          <a:prstGeom prst="round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it-IT" b="1" i="1" dirty="0" smtClean="0">
                <a:latin typeface="Calibri"/>
                <a:ea typeface="Times New Roman"/>
              </a:rPr>
              <a:t>Preferenze per le tematiche</a:t>
            </a:r>
            <a:endParaRPr lang="it-IT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2311</TotalTime>
  <Words>1330</Words>
  <Application>Microsoft Office PowerPoint</Application>
  <PresentationFormat>Presentazione su schermo (4:3)</PresentationFormat>
  <Paragraphs>281</Paragraphs>
  <Slides>26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7" baseType="lpstr">
      <vt:lpstr>Arial</vt:lpstr>
      <vt:lpstr>Arial Narrow</vt:lpstr>
      <vt:lpstr>Bernard MT Condensed</vt:lpstr>
      <vt:lpstr>Calibri</vt:lpstr>
      <vt:lpstr>Cambria</vt:lpstr>
      <vt:lpstr>Candy Round BTN</vt:lpstr>
      <vt:lpstr>Edwardian Script ITC</vt:lpstr>
      <vt:lpstr>Times New Roman</vt:lpstr>
      <vt:lpstr>Verdana</vt:lpstr>
      <vt:lpstr>Wingdings 2</vt:lpstr>
      <vt:lpstr>Astro</vt:lpstr>
      <vt:lpstr>MONITORAGGIO </vt:lpstr>
      <vt:lpstr>Presentazione standard di PowerPoint</vt:lpstr>
      <vt:lpstr>Presentazione standard di PowerPoint</vt:lpstr>
      <vt:lpstr>2594  30 docenti per ciascun corso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Conclusioni</vt:lpstr>
      <vt:lpstr>Conclusioni</vt:lpstr>
      <vt:lpstr>Le priorità della formazione 2016-2019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MONITORAGGIO</dc:title>
  <dc:creator>V. famà</dc:creator>
  <cp:lastModifiedBy>Account Microsoft</cp:lastModifiedBy>
  <cp:revision>108</cp:revision>
  <dcterms:created xsi:type="dcterms:W3CDTF">2016-10-07T22:04:25Z</dcterms:created>
  <dcterms:modified xsi:type="dcterms:W3CDTF">2017-11-08T11:30:44Z</dcterms:modified>
</cp:coreProperties>
</file>